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143" r:id="rId4"/>
    <p:sldMasterId id="2147484129" r:id="rId5"/>
    <p:sldMasterId id="2147484074" r:id="rId6"/>
    <p:sldMasterId id="2147484209" r:id="rId7"/>
  </p:sldMasterIdLst>
  <p:notesMasterIdLst>
    <p:notesMasterId r:id="rId12"/>
  </p:notesMasterIdLst>
  <p:handoutMasterIdLst>
    <p:handoutMasterId r:id="rId13"/>
  </p:handoutMasterIdLst>
  <p:sldIdLst>
    <p:sldId id="1881839055" r:id="rId8"/>
    <p:sldId id="317" r:id="rId9"/>
    <p:sldId id="1881838902" r:id="rId10"/>
    <p:sldId id="1881839132" r:id="rId11"/>
  </p:sldIdLst>
  <p:sldSz cx="12192000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re Template Slides" id="{FBB67E76-04FE-4302-A0D6-4AB89CA6987A}">
          <p14:sldIdLst>
            <p14:sldId id="1881839055"/>
            <p14:sldId id="317"/>
            <p14:sldId id="1881838902"/>
            <p14:sldId id="1881839132"/>
          </p14:sldIdLst>
        </p14:section>
        <p14:section name="Large Content [LIGHT] Template Slides" id="{60133F68-BC6E-364E-AB06-1A31FE4C371A}">
          <p14:sldIdLst/>
        </p14:section>
        <p14:section name="Small Content [LIGHT] Template Slides" id="{3C17C418-23C7-B140-923C-583C4A9B2930}">
          <p14:sldIdLst/>
        </p14:section>
        <p14:section name="Data visualization" id="{99F1D1C2-26B7-4958-9918-92B928ADFD3B}">
          <p14:sldIdLst/>
        </p14:section>
        <p14:section name="Ending slides" id="{9627547A-2946-4DF2-82C7-3620E77F356D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189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E458B67-C412-0511-FAB3-4B17EB321652}" name="Chris Kramer" initials="CK" userId="S::Christopher.Kramer@ey.com::91898555-a6b5-4c1b-8618-941af9b62861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7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C4CD"/>
    <a:srgbClr val="F6F6FA"/>
    <a:srgbClr val="1A1A24"/>
    <a:srgbClr val="747480"/>
    <a:srgbClr val="32FFFF"/>
    <a:srgbClr val="FF00FF"/>
    <a:srgbClr val="C5FD45"/>
    <a:srgbClr val="80FBFD"/>
    <a:srgbClr val="FFE600"/>
    <a:srgbClr val="EB4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4" autoAdjust="0"/>
    <p:restoredTop sz="96357" autoAdjust="0"/>
  </p:normalViewPr>
  <p:slideViewPr>
    <p:cSldViewPr snapToGrid="0" snapToObjects="1" showGuides="1">
      <p:cViewPr varScale="1">
        <p:scale>
          <a:sx n="107" d="100"/>
          <a:sy n="107" d="100"/>
        </p:scale>
        <p:origin x="522" y="114"/>
      </p:cViewPr>
      <p:guideLst/>
    </p:cSldViewPr>
  </p:slideViewPr>
  <p:outlineViewPr>
    <p:cViewPr>
      <p:scale>
        <a:sx n="33" d="100"/>
        <a:sy n="33" d="100"/>
      </p:scale>
      <p:origin x="0" y="-11262"/>
    </p:cViewPr>
  </p:outlineViewPr>
  <p:notesTextViewPr>
    <p:cViewPr>
      <p:scale>
        <a:sx n="50" d="100"/>
        <a:sy n="50" d="100"/>
      </p:scale>
      <p:origin x="0" y="0"/>
    </p:cViewPr>
  </p:notesTextViewPr>
  <p:sorterViewPr>
    <p:cViewPr varScale="1">
      <p:scale>
        <a:sx n="1" d="1"/>
        <a:sy n="1" d="1"/>
      </p:scale>
      <p:origin x="0" y="-22440"/>
    </p:cViewPr>
  </p:sorterViewPr>
  <p:notesViewPr>
    <p:cSldViewPr snapToGrid="0" snapToObjects="1" showGuides="1">
      <p:cViewPr varScale="1">
        <p:scale>
          <a:sx n="79" d="100"/>
          <a:sy n="79" d="100"/>
        </p:scale>
        <p:origin x="2172" y="114"/>
      </p:cViewPr>
      <p:guideLst>
        <p:guide orient="horz" pos="2909"/>
        <p:guide pos="218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75A85089-C692-4DEA-AC49-04CF34D4FE14}" type="datetimeFigureOut">
              <a:rPr lang="en-GB" smtClean="0">
                <a:latin typeface="Arial" pitchFamily="34" charset="0"/>
              </a:rPr>
              <a:pPr/>
              <a:t>19/03/2025</a:t>
            </a:fld>
            <a:endParaRPr lang="en-GB" dirty="0">
              <a:latin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D3A5C721-4BB5-4DB6-AD65-4BA2A62B05B6}" type="slidenum">
              <a:rPr lang="en-GB" smtClean="0">
                <a:latin typeface="Arial" pitchFamily="34" charset="0"/>
              </a:rPr>
              <a:pPr/>
              <a:t>‹#›</a:t>
            </a:fld>
            <a:endParaRPr lang="en-GB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632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6768" y="0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8045EBA9-A28D-4849-BFEA-AA04F6A21B63}" type="datetimeFigureOut">
              <a:rPr lang="en-GB" smtClean="0"/>
              <a:pPr/>
              <a:t>19/03/2025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5288" y="692150"/>
            <a:ext cx="6159500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008" y="4387136"/>
            <a:ext cx="5560060" cy="4156234"/>
          </a:xfrm>
          <a:prstGeom prst="rect">
            <a:avLst/>
          </a:prstGeom>
        </p:spPr>
        <p:txBody>
          <a:bodyPr vert="horz" lIns="92492" tIns="46246" rIns="92492" bIns="46246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6768" y="8772668"/>
            <a:ext cx="3011699" cy="46180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5B43D19E-BFDB-4C92-8EDD-32EDDA8F41D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270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BC153-4602-5D59-3089-8C4172180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F91C43-4D47-B6AB-1AB5-DEE3728FFF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A26755-E189-7CA0-A571-79D3ADCF22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CBFA2-38C0-F5E2-8612-9BCBC4F566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3693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BC153-4602-5D59-3089-8C4172180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F91C43-4D47-B6AB-1AB5-DEE3728FFF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A26755-E189-7CA0-A571-79D3ADCF22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CBFA2-38C0-F5E2-8612-9BCBC4F566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43D19E-BFDB-4C92-8EDD-32EDDA8F41DF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613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6" y="369888"/>
            <a:ext cx="11224800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BEF5EE-C1B0-CB56-30BC-F2EA02D0DD7E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29FA99B0-B185-4307-B887-7F8CF6804B54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39B410-713F-D002-C7AD-50375ABC03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77F87-1E81-7C70-C23C-765CF083A3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F851C8EF-1338-D82C-0A79-D82F19A8A652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3827" y="1209871"/>
            <a:ext cx="112248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27650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BBA77-DA35-4464-9F7B-7F2934A3F55E}" type="datetime1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08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28B2B-ED84-D8B9-C6E0-AF4BC1706BD2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BF8FD6AB-0301-48F6-85BC-3EC7EC59DA28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FBA85-AB9A-E34B-448A-B5BB1CE520B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C081B-AFD3-2CFE-BC00-E7A72056889B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67D32DCB-72F6-BC64-6A9F-4F444D870309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4377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69" y="1411287"/>
            <a:ext cx="5356800" cy="4638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84B6C-0CFD-425B-9531-0145F19D6E5A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3BFD9291-7C93-C8C3-E865-14F1ED772B4B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3862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2688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3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867CC-6150-4943-BDAA-567EDEA5F40B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" name="Highlight line 1">
            <a:extLst>
              <a:ext uri="{FF2B5EF4-FFF2-40B4-BE49-F238E27FC236}">
                <a16:creationId xmlns:a16="http://schemas.microsoft.com/office/drawing/2014/main" id="{E5CC5342-66A4-BF03-2DC2-BB34A77EA402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8064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377372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69221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72F4D-6B2F-4A6C-8843-6BD9306F7D08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A89EC53-4B4E-25EA-86D3-0A198384FA8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161070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Highlight line 1">
            <a:extLst>
              <a:ext uri="{FF2B5EF4-FFF2-40B4-BE49-F238E27FC236}">
                <a16:creationId xmlns:a16="http://schemas.microsoft.com/office/drawing/2014/main" id="{D8436614-E485-73D8-1866-645F4E1B657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1833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377455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69388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A9AB4-8485-43FC-82CF-D8CF35A8DC82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A89EC53-4B4E-25EA-86D3-0A198384FA8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161321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0091EC5-9CD6-B52C-F192-1D28C197D5E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85523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F5F74F9-864E-3DD7-6291-763A9D830F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377372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4EC6B6C9-6D62-F36C-8404-9E032EF106E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269221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D7F9E8A1-A5A0-CC6C-3FD8-D24AC966E14B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161070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B4B85666-74E6-3B59-B428-DA6F69438EFB}"/>
              </a:ext>
            </a:extLst>
          </p:cNvPr>
          <p:cNvSpPr>
            <a:spLocks noGrp="1"/>
          </p:cNvSpPr>
          <p:nvPr>
            <p:ph type="dgm" sz="quarter" idx="20" hasCustomPrompt="1"/>
          </p:nvPr>
        </p:nvSpPr>
        <p:spPr>
          <a:xfrm>
            <a:off x="485775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153509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5521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122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138670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B09F1-7F05-4920-A678-9761DBEC74B1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222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8670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1D1C9E-8438-3A10-53E8-497704D4A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97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678D7-5C0D-4124-8E3F-2534B3599C72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7"/>
            <a:ext cx="5610479" cy="4638673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8C567-2561-2AD2-63FE-0886450DC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5610477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martArt Placeholder 13">
            <a:extLst>
              <a:ext uri="{FF2B5EF4-FFF2-40B4-BE49-F238E27FC236}">
                <a16:creationId xmlns:a16="http://schemas.microsoft.com/office/drawing/2014/main" id="{36E374FE-EF38-20ED-2BF5-CB693F717A11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E7A756FE-60E8-9B30-EBA2-BFCA0731818E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79692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9CEF8-BD64-40C7-8FA4-147A538DBEF5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3568952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9938" y="0"/>
            <a:ext cx="3802061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D119AB-28F4-6336-28B6-59438D27F156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4311524" y="1411287"/>
            <a:ext cx="3568952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9361665-A619-0AEE-E8F0-5711C7980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7394953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martArt Placeholder 13">
            <a:extLst>
              <a:ext uri="{FF2B5EF4-FFF2-40B4-BE49-F238E27FC236}">
                <a16:creationId xmlns:a16="http://schemas.microsoft.com/office/drawing/2014/main" id="{4810EDA4-155A-A258-0118-EFE8D82F818C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FDFC33E0-8D2C-02F1-3F63-6C8E60CA183B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221717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33F49-AE90-48CC-96D1-3F19B70FAD04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977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55113" y="0"/>
            <a:ext cx="3036886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D119AB-28F4-6336-28B6-59438D27F156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3290888" y="1411287"/>
            <a:ext cx="2549525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468690-9C07-32F0-8029-E127A361B770}"/>
              </a:ext>
            </a:extLst>
          </p:cNvPr>
          <p:cNvSpPr>
            <a:spLocks noGrp="1"/>
          </p:cNvSpPr>
          <p:nvPr>
            <p:ph idx="31"/>
          </p:nvPr>
        </p:nvSpPr>
        <p:spPr>
          <a:xfrm>
            <a:off x="6117908" y="1411287"/>
            <a:ext cx="2549525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4452E42-0F44-3CC2-78EC-9EE78A1B1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4" y="382588"/>
            <a:ext cx="8181910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SmartArt Placeholder 13">
            <a:extLst>
              <a:ext uri="{FF2B5EF4-FFF2-40B4-BE49-F238E27FC236}">
                <a16:creationId xmlns:a16="http://schemas.microsoft.com/office/drawing/2014/main" id="{CDF6C7E5-B2CD-8A12-144D-E84B4B13BBE5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5" name="SmartArt Placeholder 14">
            <a:extLst>
              <a:ext uri="{FF2B5EF4-FFF2-40B4-BE49-F238E27FC236}">
                <a16:creationId xmlns:a16="http://schemas.microsoft.com/office/drawing/2014/main" id="{9E0B55F5-4343-46A7-2F1A-1F8478175303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753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7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0DAE8-97B9-4DDA-8BE0-3FF4770DBD62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82DA146A-5709-F447-3346-204EE5B815A7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34812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A3C8D-1575-4971-8611-7D1079FF8591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7AA8680C-DF0E-A59A-1D40-85E5B348B8F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5524" y="1411287"/>
            <a:ext cx="8160263" cy="4638675"/>
          </a:xfrm>
        </p:spPr>
        <p:txBody>
          <a:bodyPr/>
          <a:lstStyle/>
          <a:p>
            <a:r>
              <a:rPr lang="en-GB" dirty="0"/>
              <a:t>Click icon to add media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E85579B-86BF-EE24-023A-9F648CFE07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4632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6215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0AEB-CF9C-4726-8F11-FB1CD8DEA695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EC20394-F6AE-DC91-F7F3-91384D3756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8C26B76-6BF1-741E-77C9-1AE58FAA9D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523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5250BC2-E0E2-741C-128C-67991E7FE3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78661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AB1B720-8C35-31CC-E8BA-A24F76EC23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8661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9756EF2-9996-0FB9-D7B0-C8F68A711B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1799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EBDC17D8-DC6B-1BF9-23DC-FF6D20C0FD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1799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FDE2BFA5-8DD3-AAE2-BA88-2C21E5EA382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4936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A6334C15-AC9A-3BC9-AC49-BB8588AC06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937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47795BA7-FED2-3A4E-668F-CA4916635A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323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AF8E8AE1-116F-1D7C-AFB6-535FEA2ADD7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80461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34B1E875-44CC-11CC-E72A-001D464384F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3598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8D314131-1577-B46C-596B-C2AD516D1E6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66736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3835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DCBAD-8A54-4F2C-8967-3E7DEDB10850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7BC80A-0B74-DD25-90D5-7D9F715896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7923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6F5E5E41-09E4-029C-0E75-C9B547EC8A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7923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1A34F1E0-A87C-7178-6538-22253973A91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85523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74E37A4-57E6-2CDF-2A5F-3C554861B7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85523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8116B2E5-B73A-D121-0F3D-AD18A29831E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07923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EEB861F1-1DCD-AC14-72C5-74E3CBEDCC6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923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2AD0FA3F-F163-4A05-299B-BC661CE2D5A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85523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E5857066-46A9-72C9-EBC1-46A671B0000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507923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018DCA9A-F508-544F-26AE-564194DADCB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507923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7" name="Picture Placeholder 12">
            <a:extLst>
              <a:ext uri="{FF2B5EF4-FFF2-40B4-BE49-F238E27FC236}">
                <a16:creationId xmlns:a16="http://schemas.microsoft.com/office/drawing/2014/main" id="{0057E680-F84B-F640-97B3-1574895E590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85523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7A0A840B-4CD0-8E51-0DB8-CAA8C5CE56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507923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907FD0F3-2EFB-1048-729B-F8D9C5387E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07923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0" name="Picture Placeholder 12">
            <a:extLst>
              <a:ext uri="{FF2B5EF4-FFF2-40B4-BE49-F238E27FC236}">
                <a16:creationId xmlns:a16="http://schemas.microsoft.com/office/drawing/2014/main" id="{8F182A88-FA5D-6BF5-64A4-F27206333D0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85523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0E55779C-A246-7AA1-1246-32F3BAC3E9F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99772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AE906D56-BF94-FEC3-DB85-DEC802C0ED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99772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3" name="Picture Placeholder 12">
            <a:extLst>
              <a:ext uri="{FF2B5EF4-FFF2-40B4-BE49-F238E27FC236}">
                <a16:creationId xmlns:a16="http://schemas.microsoft.com/office/drawing/2014/main" id="{CF08BE99-68E9-C172-4584-192EAC7EBA2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3377372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61B59087-059A-8552-985C-C458B49492E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77372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B80CEAFC-3F56-53A9-7CA1-6FF2EFEA9F7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399772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1F927087-C230-38DF-C1BC-D979647576E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99772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7" name="Picture Placeholder 12">
            <a:extLst>
              <a:ext uri="{FF2B5EF4-FFF2-40B4-BE49-F238E27FC236}">
                <a16:creationId xmlns:a16="http://schemas.microsoft.com/office/drawing/2014/main" id="{E5B079F2-242E-7156-DFAD-AED073123B5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3377372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BAD8BB7A-C875-E730-22F2-58BF881807E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399772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428864EC-7BF7-9E3F-14AA-1569F68FDBF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399772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40" name="Picture Placeholder 12">
            <a:extLst>
              <a:ext uri="{FF2B5EF4-FFF2-40B4-BE49-F238E27FC236}">
                <a16:creationId xmlns:a16="http://schemas.microsoft.com/office/drawing/2014/main" id="{01784631-4FDE-2C65-08D2-90389B52BB27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3377372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41" name="Text Placeholder 9">
            <a:extLst>
              <a:ext uri="{FF2B5EF4-FFF2-40B4-BE49-F238E27FC236}">
                <a16:creationId xmlns:a16="http://schemas.microsoft.com/office/drawing/2014/main" id="{0154653D-5642-2E90-794A-C1E075F2C19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399772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42" name="Text Placeholder 9">
            <a:extLst>
              <a:ext uri="{FF2B5EF4-FFF2-40B4-BE49-F238E27FC236}">
                <a16:creationId xmlns:a16="http://schemas.microsoft.com/office/drawing/2014/main" id="{7B745924-C16B-48BF-AE37-F5CD447BF3B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399772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43" name="Picture Placeholder 12">
            <a:extLst>
              <a:ext uri="{FF2B5EF4-FFF2-40B4-BE49-F238E27FC236}">
                <a16:creationId xmlns:a16="http://schemas.microsoft.com/office/drawing/2014/main" id="{4E35CBCD-AFBE-52EA-7BC2-89F29ED83F88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377372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44" name="Text Placeholder 9">
            <a:extLst>
              <a:ext uri="{FF2B5EF4-FFF2-40B4-BE49-F238E27FC236}">
                <a16:creationId xmlns:a16="http://schemas.microsoft.com/office/drawing/2014/main" id="{C6A4FD7C-43FE-CC16-4728-179DD98E56D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91621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45" name="Text Placeholder 9">
            <a:extLst>
              <a:ext uri="{FF2B5EF4-FFF2-40B4-BE49-F238E27FC236}">
                <a16:creationId xmlns:a16="http://schemas.microsoft.com/office/drawing/2014/main" id="{CCC5923F-9079-4223-BD7D-2ECA17762C8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291621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D730576F-217C-362A-C36F-674299D51B91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6269221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47" name="Text Placeholder 9">
            <a:extLst>
              <a:ext uri="{FF2B5EF4-FFF2-40B4-BE49-F238E27FC236}">
                <a16:creationId xmlns:a16="http://schemas.microsoft.com/office/drawing/2014/main" id="{683AAA8B-B0B9-8676-2816-59B9081C3443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269221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48" name="Text Placeholder 9">
            <a:extLst>
              <a:ext uri="{FF2B5EF4-FFF2-40B4-BE49-F238E27FC236}">
                <a16:creationId xmlns:a16="http://schemas.microsoft.com/office/drawing/2014/main" id="{66FDE5EC-EECA-8ACE-6501-3066CB7FE8A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291621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49" name="Text Placeholder 9">
            <a:extLst>
              <a:ext uri="{FF2B5EF4-FFF2-40B4-BE49-F238E27FC236}">
                <a16:creationId xmlns:a16="http://schemas.microsoft.com/office/drawing/2014/main" id="{73D20F87-E90C-42D0-0ED6-6300216BB30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91621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0" name="Picture Placeholder 12">
            <a:extLst>
              <a:ext uri="{FF2B5EF4-FFF2-40B4-BE49-F238E27FC236}">
                <a16:creationId xmlns:a16="http://schemas.microsoft.com/office/drawing/2014/main" id="{03693376-1C6C-F15B-897B-29DF694405E9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6269221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51" name="Text Placeholder 9">
            <a:extLst>
              <a:ext uri="{FF2B5EF4-FFF2-40B4-BE49-F238E27FC236}">
                <a16:creationId xmlns:a16="http://schemas.microsoft.com/office/drawing/2014/main" id="{77461B86-A1F2-292C-BC4A-3A720C40ECF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291621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52" name="Text Placeholder 9">
            <a:extLst>
              <a:ext uri="{FF2B5EF4-FFF2-40B4-BE49-F238E27FC236}">
                <a16:creationId xmlns:a16="http://schemas.microsoft.com/office/drawing/2014/main" id="{32236890-E7EA-252D-D7B2-D649918B3A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291621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3" name="Picture Placeholder 12">
            <a:extLst>
              <a:ext uri="{FF2B5EF4-FFF2-40B4-BE49-F238E27FC236}">
                <a16:creationId xmlns:a16="http://schemas.microsoft.com/office/drawing/2014/main" id="{9D7279F8-145F-2BC9-392D-C195932B23E9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6269221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54" name="Text Placeholder 9">
            <a:extLst>
              <a:ext uri="{FF2B5EF4-FFF2-40B4-BE49-F238E27FC236}">
                <a16:creationId xmlns:a16="http://schemas.microsoft.com/office/drawing/2014/main" id="{38CC5E8C-843D-F801-E86E-74E733EC4AC7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7291621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55" name="Text Placeholder 9">
            <a:extLst>
              <a:ext uri="{FF2B5EF4-FFF2-40B4-BE49-F238E27FC236}">
                <a16:creationId xmlns:a16="http://schemas.microsoft.com/office/drawing/2014/main" id="{1F5E5E23-4BD8-2BF8-132F-46B1EEF1CE4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291621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6" name="Picture Placeholder 12">
            <a:extLst>
              <a:ext uri="{FF2B5EF4-FFF2-40B4-BE49-F238E27FC236}">
                <a16:creationId xmlns:a16="http://schemas.microsoft.com/office/drawing/2014/main" id="{5CD9EB6F-BA12-B7A4-0F8D-EF9271F7223A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269221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57" name="Text Placeholder 9">
            <a:extLst>
              <a:ext uri="{FF2B5EF4-FFF2-40B4-BE49-F238E27FC236}">
                <a16:creationId xmlns:a16="http://schemas.microsoft.com/office/drawing/2014/main" id="{23566F37-EF18-0360-14F6-C03B12159510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3471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58" name="Text Placeholder 9">
            <a:extLst>
              <a:ext uri="{FF2B5EF4-FFF2-40B4-BE49-F238E27FC236}">
                <a16:creationId xmlns:a16="http://schemas.microsoft.com/office/drawing/2014/main" id="{58D642CD-278F-34F9-CF75-99A7339353C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10183471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9" name="Picture Placeholder 12">
            <a:extLst>
              <a:ext uri="{FF2B5EF4-FFF2-40B4-BE49-F238E27FC236}">
                <a16:creationId xmlns:a16="http://schemas.microsoft.com/office/drawing/2014/main" id="{4F6E90F8-DB8A-5E9D-7163-AC30457FEAC0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9161070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60" name="Text Placeholder 9">
            <a:extLst>
              <a:ext uri="{FF2B5EF4-FFF2-40B4-BE49-F238E27FC236}">
                <a16:creationId xmlns:a16="http://schemas.microsoft.com/office/drawing/2014/main" id="{7435555B-D553-70C9-B67C-5A661E9585C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161070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61" name="Text Placeholder 9">
            <a:extLst>
              <a:ext uri="{FF2B5EF4-FFF2-40B4-BE49-F238E27FC236}">
                <a16:creationId xmlns:a16="http://schemas.microsoft.com/office/drawing/2014/main" id="{5DB8DE5C-79AE-8E49-DC40-B4E1DDB68BA5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0183471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62" name="Text Placeholder 9">
            <a:extLst>
              <a:ext uri="{FF2B5EF4-FFF2-40B4-BE49-F238E27FC236}">
                <a16:creationId xmlns:a16="http://schemas.microsoft.com/office/drawing/2014/main" id="{289E0F5F-936F-FA54-01D7-5CD0040D07C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10183471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63" name="Picture Placeholder 12">
            <a:extLst>
              <a:ext uri="{FF2B5EF4-FFF2-40B4-BE49-F238E27FC236}">
                <a16:creationId xmlns:a16="http://schemas.microsoft.com/office/drawing/2014/main" id="{11FBE638-0595-F8E5-AFBB-43DC12983672}"/>
              </a:ext>
            </a:extLst>
          </p:cNvPr>
          <p:cNvSpPr>
            <a:spLocks noGrp="1"/>
          </p:cNvSpPr>
          <p:nvPr>
            <p:ph type="pic" sz="quarter" idx="67" hasCustomPrompt="1"/>
          </p:nvPr>
        </p:nvSpPr>
        <p:spPr>
          <a:xfrm>
            <a:off x="9161070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64" name="Text Placeholder 9">
            <a:extLst>
              <a:ext uri="{FF2B5EF4-FFF2-40B4-BE49-F238E27FC236}">
                <a16:creationId xmlns:a16="http://schemas.microsoft.com/office/drawing/2014/main" id="{A3352A0C-1A08-FCFC-FF9C-CCA8F22308AE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0183471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65" name="Text Placeholder 9">
            <a:extLst>
              <a:ext uri="{FF2B5EF4-FFF2-40B4-BE49-F238E27FC236}">
                <a16:creationId xmlns:a16="http://schemas.microsoft.com/office/drawing/2014/main" id="{6E261588-76E1-16B7-8374-3F9A28832EF4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0183471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66" name="Picture Placeholder 12">
            <a:extLst>
              <a:ext uri="{FF2B5EF4-FFF2-40B4-BE49-F238E27FC236}">
                <a16:creationId xmlns:a16="http://schemas.microsoft.com/office/drawing/2014/main" id="{CAE85F7E-2BA3-3513-9E8B-8B03FE7AAC4C}"/>
              </a:ext>
            </a:extLst>
          </p:cNvPr>
          <p:cNvSpPr>
            <a:spLocks noGrp="1"/>
          </p:cNvSpPr>
          <p:nvPr>
            <p:ph type="pic" sz="quarter" idx="70" hasCustomPrompt="1"/>
          </p:nvPr>
        </p:nvSpPr>
        <p:spPr>
          <a:xfrm>
            <a:off x="9161070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67" name="Text Placeholder 9">
            <a:extLst>
              <a:ext uri="{FF2B5EF4-FFF2-40B4-BE49-F238E27FC236}">
                <a16:creationId xmlns:a16="http://schemas.microsoft.com/office/drawing/2014/main" id="{7280094F-B199-060D-4D4B-CA4F1BFCF5F3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0183471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68" name="Text Placeholder 9">
            <a:extLst>
              <a:ext uri="{FF2B5EF4-FFF2-40B4-BE49-F238E27FC236}">
                <a16:creationId xmlns:a16="http://schemas.microsoft.com/office/drawing/2014/main" id="{253E3C85-558C-05C1-155E-0E52AA94351F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0183471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69" name="Picture Placeholder 12">
            <a:extLst>
              <a:ext uri="{FF2B5EF4-FFF2-40B4-BE49-F238E27FC236}">
                <a16:creationId xmlns:a16="http://schemas.microsoft.com/office/drawing/2014/main" id="{E5B87C2C-7F36-6D34-D014-54305471A5A7}"/>
              </a:ext>
            </a:extLst>
          </p:cNvPr>
          <p:cNvSpPr>
            <a:spLocks noGrp="1"/>
          </p:cNvSpPr>
          <p:nvPr>
            <p:ph type="pic" sz="quarter" idx="73" hasCustomPrompt="1"/>
          </p:nvPr>
        </p:nvSpPr>
        <p:spPr>
          <a:xfrm>
            <a:off x="9161070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70" name="SmartArt Placeholder 7">
            <a:extLst>
              <a:ext uri="{FF2B5EF4-FFF2-40B4-BE49-F238E27FC236}">
                <a16:creationId xmlns:a16="http://schemas.microsoft.com/office/drawing/2014/main" id="{162A8BA6-6F67-C4EB-3430-78F1A0EC0F06}"/>
              </a:ext>
            </a:extLst>
          </p:cNvPr>
          <p:cNvSpPr>
            <a:spLocks noGrp="1"/>
          </p:cNvSpPr>
          <p:nvPr>
            <p:ph type="dgm" sz="quarter" idx="74" hasCustomPrompt="1"/>
          </p:nvPr>
        </p:nvSpPr>
        <p:spPr>
          <a:xfrm>
            <a:off x="485523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1" name="SmartArt Placeholder 7">
            <a:extLst>
              <a:ext uri="{FF2B5EF4-FFF2-40B4-BE49-F238E27FC236}">
                <a16:creationId xmlns:a16="http://schemas.microsoft.com/office/drawing/2014/main" id="{EC5DF0FE-64D1-AB19-CAF1-A390D6492B0D}"/>
              </a:ext>
            </a:extLst>
          </p:cNvPr>
          <p:cNvSpPr>
            <a:spLocks noGrp="1"/>
          </p:cNvSpPr>
          <p:nvPr>
            <p:ph type="dgm" sz="quarter" idx="75" hasCustomPrompt="1"/>
          </p:nvPr>
        </p:nvSpPr>
        <p:spPr>
          <a:xfrm>
            <a:off x="3377372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2" name="SmartArt Placeholder 7">
            <a:extLst>
              <a:ext uri="{FF2B5EF4-FFF2-40B4-BE49-F238E27FC236}">
                <a16:creationId xmlns:a16="http://schemas.microsoft.com/office/drawing/2014/main" id="{60800279-F9E3-EDED-BB35-F73EEF52F830}"/>
              </a:ext>
            </a:extLst>
          </p:cNvPr>
          <p:cNvSpPr>
            <a:spLocks noGrp="1"/>
          </p:cNvSpPr>
          <p:nvPr>
            <p:ph type="dgm" sz="quarter" idx="76" hasCustomPrompt="1"/>
          </p:nvPr>
        </p:nvSpPr>
        <p:spPr>
          <a:xfrm>
            <a:off x="6269221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3" name="SmartArt Placeholder 7">
            <a:extLst>
              <a:ext uri="{FF2B5EF4-FFF2-40B4-BE49-F238E27FC236}">
                <a16:creationId xmlns:a16="http://schemas.microsoft.com/office/drawing/2014/main" id="{1BF95AC1-33EC-C487-C489-B7A97BBB2925}"/>
              </a:ext>
            </a:extLst>
          </p:cNvPr>
          <p:cNvSpPr>
            <a:spLocks noGrp="1"/>
          </p:cNvSpPr>
          <p:nvPr>
            <p:ph type="dgm" sz="quarter" idx="77" hasCustomPrompt="1"/>
          </p:nvPr>
        </p:nvSpPr>
        <p:spPr>
          <a:xfrm>
            <a:off x="9161070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48819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B3F80-E853-4C15-A983-7825475D505B}" type="datetime1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Highlight line 1">
            <a:extLst>
              <a:ext uri="{FF2B5EF4-FFF2-40B4-BE49-F238E27FC236}">
                <a16:creationId xmlns:a16="http://schemas.microsoft.com/office/drawing/2014/main" id="{82B2FB72-F2C5-9972-3E89-F35F455D0FAC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053782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27E8A-4269-4C8D-9197-AA29FC844F89}" type="datetime1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992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rry image of a rainbow&#10;&#10;Description automatically generated">
            <a:extLst>
              <a:ext uri="{FF2B5EF4-FFF2-40B4-BE49-F238E27FC236}">
                <a16:creationId xmlns:a16="http://schemas.microsoft.com/office/drawing/2014/main" id="{317BE7A3-A673-B58A-8BE4-D36A0E590D3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81F3BED-E626-F3AE-FF20-A6D762394718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97" name="Freeform 296">
              <a:extLst>
                <a:ext uri="{FF2B5EF4-FFF2-40B4-BE49-F238E27FC236}">
                  <a16:creationId xmlns:a16="http://schemas.microsoft.com/office/drawing/2014/main" id="{AD4E5D8B-12B4-19F3-17D4-D12BF368FC85}"/>
                </a:ext>
              </a:extLst>
            </p:cNvPr>
            <p:cNvSpPr/>
            <p:nvPr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 297">
              <a:extLst>
                <a:ext uri="{FF2B5EF4-FFF2-40B4-BE49-F238E27FC236}">
                  <a16:creationId xmlns:a16="http://schemas.microsoft.com/office/drawing/2014/main" id="{219789D6-6B07-F2E6-06BE-8CA9DC83E385}"/>
                </a:ext>
              </a:extLst>
            </p:cNvPr>
            <p:cNvSpPr/>
            <p:nvPr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1140D12-1777-AADD-5351-B92F135ED633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99" name="Freeform 298">
              <a:extLst>
                <a:ext uri="{FF2B5EF4-FFF2-40B4-BE49-F238E27FC236}">
                  <a16:creationId xmlns:a16="http://schemas.microsoft.com/office/drawing/2014/main" id="{70589FC3-4491-BD75-2C16-660DF0B71BBC}"/>
                </a:ext>
              </a:extLst>
            </p:cNvPr>
            <p:cNvSpPr/>
            <p:nvPr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 292">
              <a:extLst>
                <a:ext uri="{FF2B5EF4-FFF2-40B4-BE49-F238E27FC236}">
                  <a16:creationId xmlns:a16="http://schemas.microsoft.com/office/drawing/2014/main" id="{B00DB918-F11D-F855-5478-ECB25A1AC3D1}"/>
                </a:ext>
              </a:extLst>
            </p:cNvPr>
            <p:cNvSpPr/>
            <p:nvPr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74" name="Subtitle 2">
            <a:extLst>
              <a:ext uri="{FF2B5EF4-FFF2-40B4-BE49-F238E27FC236}">
                <a16:creationId xmlns:a16="http://schemas.microsoft.com/office/drawing/2014/main" id="{74103396-CF0A-A808-BF1B-463C3EF737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75" name="Title 4">
            <a:extLst>
              <a:ext uri="{FF2B5EF4-FFF2-40B4-BE49-F238E27FC236}">
                <a16:creationId xmlns:a16="http://schemas.microsoft.com/office/drawing/2014/main" id="{B57CD4DB-AED0-4F7E-41BA-02CA96598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89" name="Text Placeholder 288">
            <a:extLst>
              <a:ext uri="{FF2B5EF4-FFF2-40B4-BE49-F238E27FC236}">
                <a16:creationId xmlns:a16="http://schemas.microsoft.com/office/drawing/2014/main" id="{31D45A6D-135C-8C27-4F13-A3BC79AB3E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CE838069-3AB1-D532-FB66-FDAEA51877B1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311" name="Freeform 310">
              <a:extLst>
                <a:ext uri="{FF2B5EF4-FFF2-40B4-BE49-F238E27FC236}">
                  <a16:creationId xmlns:a16="http://schemas.microsoft.com/office/drawing/2014/main" id="{E6AE5B0D-79EC-EE9E-636A-1E7D4A6A240A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 311">
              <a:extLst>
                <a:ext uri="{FF2B5EF4-FFF2-40B4-BE49-F238E27FC236}">
                  <a16:creationId xmlns:a16="http://schemas.microsoft.com/office/drawing/2014/main" id="{8B00C66D-FD9B-3996-472E-1CEF16690026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580675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light in the dark&#10;&#10;Description automatically generated">
            <a:extLst>
              <a:ext uri="{FF2B5EF4-FFF2-40B4-BE49-F238E27FC236}">
                <a16:creationId xmlns:a16="http://schemas.microsoft.com/office/drawing/2014/main" id="{963FEC0B-473D-E3B8-1E1E-E29DFA66AD1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511197-B1BA-E6CC-13B8-2DD99B355A04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EE8315B-FEB1-CC4D-6FB1-F5D1F2C1EE95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51C6EC0-0FDE-C123-7424-1752D2374435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1220A54-6882-53B1-3380-1A61010197C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788DF65-E85A-7EA9-F2BB-B439D5C7EB16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6421F7-1BA7-70C3-4C7B-0694CD3F9A6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68E9B09-FE70-E913-490B-27400CDE026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4038A11-FAB8-DE3A-2D5D-3D1F11925688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D45E8E5-E623-933A-074B-D3B9860ABECB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4CE2B77E-5DDA-CC5C-A575-69779E57947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2C2EB3B4-62C2-DB27-F905-7B5310DF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41B1F747-977A-C01C-9182-B92C691E57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63028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76F31E31-25A6-21A9-5DF2-0E1AA48A3DF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450C8DF-4702-5EBD-26CC-DEBD6800743F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51712FD-9300-4754-120C-13FA331421A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279079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Yellow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4089FD7-604E-6D50-B8E8-386FF8CEA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993808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16936F3-C182-891A-97A0-CF098568C80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65A0015-0244-01BA-67B6-11CDC3C588A5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5CD7B89-1732-21A9-80B3-03F3E285B8E3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3" name="Freeform 21">
              <a:extLst>
                <a:ext uri="{FF2B5EF4-FFF2-40B4-BE49-F238E27FC236}">
                  <a16:creationId xmlns:a16="http://schemas.microsoft.com/office/drawing/2014/main" id="{B3D1F132-9888-1D12-123B-99A581A18207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01F94DD1-855D-04C0-4FF8-8E4DDEB0AA49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00667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Wri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A698E1-9315-F464-C75D-F86E6E4A1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38649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1272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44759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3F6603-D012-19C2-19E4-3C9A6BAA4779}"/>
              </a:ext>
            </a:extLst>
          </p:cNvPr>
          <p:cNvGrpSpPr/>
          <p:nvPr userDrawn="1"/>
        </p:nvGrpSpPr>
        <p:grpSpPr>
          <a:xfrm>
            <a:off x="485774" y="719508"/>
            <a:ext cx="5706110" cy="4360545"/>
            <a:chOff x="485774" y="719508"/>
            <a:chExt cx="5706110" cy="4360545"/>
          </a:xfrm>
        </p:grpSpPr>
        <p:sp>
          <p:nvSpPr>
            <p:cNvPr id="10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49784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7195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EB2775D-C14D-1FFE-E3E9-4E62DDA32301}"/>
              </a:ext>
            </a:extLst>
          </p:cNvPr>
          <p:cNvSpPr txBox="1"/>
          <p:nvPr userDrawn="1"/>
        </p:nvSpPr>
        <p:spPr>
          <a:xfrm>
            <a:off x="461984" y="5552404"/>
            <a:ext cx="1045073" cy="19758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EYInterstate Light" panose="02000506000000020004" pitchFamily="2" charset="0"/>
              </a:rPr>
              <a:t>Written by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FAE2F50B-78AF-04F3-4BFF-980630AF7A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3184" y="5966393"/>
            <a:ext cx="3089275" cy="180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 Surname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5473ED8-C1F4-379D-AE01-5E7A3D5F34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3184" y="6164011"/>
            <a:ext cx="3089275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Job Title</a:t>
            </a:r>
            <a:endParaRPr lang="en-GB" dirty="0"/>
          </a:p>
        </p:txBody>
      </p:sp>
      <p:sp>
        <p:nvSpPr>
          <p:cNvPr id="18" name="Picture Placeholder 19">
            <a:extLst>
              <a:ext uri="{FF2B5EF4-FFF2-40B4-BE49-F238E27FC236}">
                <a16:creationId xmlns:a16="http://schemas.microsoft.com/office/drawing/2014/main" id="{812BC08D-D0F7-900D-1481-4C172F6BE56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983" y="5861846"/>
            <a:ext cx="576000" cy="57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5B130A-4E65-32BD-4CB8-C7E2B623FD74}"/>
              </a:ext>
            </a:extLst>
          </p:cNvPr>
          <p:cNvCxnSpPr>
            <a:cxnSpLocks/>
          </p:cNvCxnSpPr>
          <p:nvPr userDrawn="1"/>
        </p:nvCxnSpPr>
        <p:spPr>
          <a:xfrm>
            <a:off x="1333184" y="5656264"/>
            <a:ext cx="8122101" cy="0"/>
          </a:xfrm>
          <a:prstGeom prst="line">
            <a:avLst/>
          </a:prstGeom>
          <a:ln w="9525" cap="flat" cmpd="sng" algn="ctr">
            <a:solidFill>
              <a:srgbClr val="C4C4C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30198169-EBCF-F789-C136-516462A02A87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5" name="Freeform 21">
              <a:extLst>
                <a:ext uri="{FF2B5EF4-FFF2-40B4-BE49-F238E27FC236}">
                  <a16:creationId xmlns:a16="http://schemas.microsoft.com/office/drawing/2014/main" id="{948E788F-209B-C633-EA21-F87ED8782E45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22">
              <a:extLst>
                <a:ext uri="{FF2B5EF4-FFF2-40B4-BE49-F238E27FC236}">
                  <a16:creationId xmlns:a16="http://schemas.microsoft.com/office/drawing/2014/main" id="{1E01C4C0-AE47-F54F-3296-B24078903EF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3064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2686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1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1AF14-C6B4-4285-8CCF-3C419E237BA8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DBBCF896-27E0-C01F-F29F-E119A69C26B8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575909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13817A-1A0E-6215-C86F-711F6762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4EBDC9A-DAD0-DF95-C863-A513F5757B58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B4B2F52-E2A6-E7F1-87AB-342BB9BFB918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424D6A69-F274-3A5C-9909-D6BE51FECE67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238925DC-7482-47FF-833A-878397D63E86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882E718-34C5-4345-6EDE-C2A2274567A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5" name="Freeform 23">
              <a:extLst>
                <a:ext uri="{FF2B5EF4-FFF2-40B4-BE49-F238E27FC236}">
                  <a16:creationId xmlns:a16="http://schemas.microsoft.com/office/drawing/2014/main" id="{04769FC2-AA96-BF7D-A57D-6136B16425B4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018A045E-469B-37B4-66BD-A077F6237FA6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994047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B25F44-CAE3-AE0B-B97B-B0F6E4B43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092712F-14F6-2950-E68A-ADC32C53EBC0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C99724B-50FD-5B78-B6B7-D645073026A7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FC0762A-8497-5B79-C5BB-73A29AC66441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799C3E0A-B26B-82EE-7A80-E7BA8605203C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BFA27BC0-4608-6064-63BA-AFD78A17F8B2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24F0FAD-7582-E59D-E125-54DD5BA160A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6FA849DF-1D4C-EAF0-08A5-7DDBACD55F3C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AFCBB4D7-2A1F-809A-E4FD-A2FEADA71C98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30665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8D4830-1AF6-9C3D-EC53-70FC3C7C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E4019ED-5B2C-404F-02EC-797AD0FF10FD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" name="Freeform 1">
              <a:extLst>
                <a:ext uri="{FF2B5EF4-FFF2-40B4-BE49-F238E27FC236}">
                  <a16:creationId xmlns:a16="http://schemas.microsoft.com/office/drawing/2014/main" id="{63327741-8A1F-B922-5F7C-0313A67883A4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2B85FCE-7D00-DCCA-BC35-732ABB795B05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D1155DC7-2B94-9E8B-866B-740F6C42BC2F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7E76DE21-502E-8E60-921D-8AE5A6CE5EA0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6D27708-5BDE-7609-B2E7-5BB669F020F7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5" name="Freeform 23">
              <a:extLst>
                <a:ext uri="{FF2B5EF4-FFF2-40B4-BE49-F238E27FC236}">
                  <a16:creationId xmlns:a16="http://schemas.microsoft.com/office/drawing/2014/main" id="{ED53A776-F7E6-4162-5C9C-EBEC582A810E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AD73404A-FC7B-D657-2C28-CB0C86D6B749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03467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D7BB4A-5FCC-BE0E-4598-A4CBBA847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AE5DE78-B7B3-7321-F9AE-079289C97DAA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00C864"/>
                </a:gs>
                <a:gs pos="100000">
                  <a:srgbClr val="4696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ABF55A2-059D-B6B9-9AE4-6C1292007A6F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5CD006A2-84E4-525B-D2D6-3AA817F4AD13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2639EFD4-CC46-F7A1-58A2-61FBCAA50F90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0E3E6A4-E7C7-D8B1-D168-425F837286E8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5" name="Freeform 23">
              <a:extLst>
                <a:ext uri="{FF2B5EF4-FFF2-40B4-BE49-F238E27FC236}">
                  <a16:creationId xmlns:a16="http://schemas.microsoft.com/office/drawing/2014/main" id="{68A48E44-3626-12D9-7447-675C0E15D905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2D5DD4F1-1FCF-E20D-2541-C550DC2B1532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28389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CF5E0C7-6CC4-C4E1-946D-4BAC78CCD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C7DE68-0AF4-0FBC-E65F-4833641C7EFD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32FF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7B2C744-CC9F-2FDB-0078-68606B34068D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DDD06758-15B7-ED24-D60F-98EA36E4B74C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22">
              <a:extLst>
                <a:ext uri="{FF2B5EF4-FFF2-40B4-BE49-F238E27FC236}">
                  <a16:creationId xmlns:a16="http://schemas.microsoft.com/office/drawing/2014/main" id="{6EAB2540-1DF5-1BE8-4572-1B8D285732C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E0BD9D2-8DFC-5B4A-B844-B24A38A6307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6E1C76AD-AD2A-6908-C0E9-04C4C1A81DE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CAE00036-4F0B-1437-BB6F-8AC8C14ABDC6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20680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71B9AAE-F698-5F49-FF7D-DB273B1EE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A2147BC-BA53-072F-B27C-857DCB3CC434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32FF"/>
                </a:gs>
                <a:gs pos="100000">
                  <a:srgbClr val="E95023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CD5930A-1B2E-B700-7F5B-81D4CB94A568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0326985F-8B96-7276-6C63-944BEDD20347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22">
              <a:extLst>
                <a:ext uri="{FF2B5EF4-FFF2-40B4-BE49-F238E27FC236}">
                  <a16:creationId xmlns:a16="http://schemas.microsoft.com/office/drawing/2014/main" id="{9929403E-A1FD-CFEF-00C2-8543702E3F0C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DBCF8F7-16B2-8025-2163-4CF53707228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6426E6F1-6C8E-DD12-2CA8-4211518D079A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4A734034-5634-67CA-4626-075282D87716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053374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AFCAD8-0916-AF46-1471-030E4128E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B5BDB1-ABE4-6C1A-A636-E9D325F7D597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C5FD45"/>
                </a:gs>
                <a:gs pos="100000">
                  <a:srgbClr val="80FBFD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EC19E8A-3E79-F419-0020-83B238271860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6D0E646D-89FC-5990-832D-A2F1DD419672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 22">
              <a:extLst>
                <a:ext uri="{FF2B5EF4-FFF2-40B4-BE49-F238E27FC236}">
                  <a16:creationId xmlns:a16="http://schemas.microsoft.com/office/drawing/2014/main" id="{329DE1D6-32D5-FDD2-0496-200CCF6FBF54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CB428B8-9D15-8754-5228-50D1CDED59D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DABE5942-11DC-26F6-D516-AA89EB12761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05EF7429-9EA5-A77D-C1E8-780C689FEFED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2039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388CF986-E6D2-86D0-6501-D59429EAD0A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B4372B3-E211-F19D-CBD9-6CEDF871BD0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6D2F123-F800-4569-AFC1-294983FF20D8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3173B02-1E93-D358-4602-350A7447C7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A5E3423F-0FF8-8E54-CEB8-1F15261AFD0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BD5D0521-4094-9D8B-52E6-631237D5BD0E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3A4557-DC1B-62FA-EE9B-0CB917BAEA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86BA2D9F-0D2F-D79E-E499-30F4B3FB3EA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3FC8F491-4D00-1C16-D6B2-ACD76153663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159699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ADC82D1B-1943-B3BC-B7E9-DADF1458A7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F04263E-9F32-7609-1152-7E305FEBE7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8D20D47-79FB-4E12-9740-32C85D4897EC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7F02905-9FFE-65B7-8565-3E827BBAECD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10BD8AE-BB2B-B523-1D74-4E8DBE2102B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2ACB4367-2799-0576-B281-23496773778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3162AF18-04FB-0708-AF33-E552339B930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4BD16F51-032F-C324-8E27-9D3386376CF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ACB3712E-B0C7-5DF8-727F-B342B14E852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077842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A6C92DE9-1F7F-6A8E-389D-FBCE38254A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4B60AF8-644E-A0B2-7653-4332A03759F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2D5D833-0E1C-4A7A-B2EB-74AE66944B15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66D1FDE-8AD4-4D56-5318-1DD8ED2FCAC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80F9161-0A5B-9390-AAC5-925D1AE2AA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AF7C041-0026-0AA4-CDB7-598AF37652E2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3DF9604-9FFE-5366-14B1-6E98FF54FD3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B4DC74D-09B1-00C3-C853-2FCB83D83F2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1BCCEAD-5BD2-139C-B8CA-47AA22CF5B9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8187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auto">
          <a:xfrm>
            <a:off x="4855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 bwMode="auto">
          <a:xfrm>
            <a:off x="43122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 bwMode="auto">
          <a:xfrm>
            <a:off x="8138670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8DA0C-E9BC-430A-9DDE-13AB788FFB64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222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8670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259854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rainbow&#10;&#10;Description automatically generated">
            <a:extLst>
              <a:ext uri="{FF2B5EF4-FFF2-40B4-BE49-F238E27FC236}">
                <a16:creationId xmlns:a16="http://schemas.microsoft.com/office/drawing/2014/main" id="{C8E8709F-6A78-59BB-D254-AE4C7F2A57D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A3F83A6-1D48-7A59-F89B-1AD446292A9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213C4F-3D5A-4DF0-A137-F32475F5D9F2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103D91-874B-B49F-B9D9-85F52EAD81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C95BFB4-BABD-DFFF-43A5-9ABB8A6638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270CFE58-C48C-EB78-A7C2-9DAD5AE279F8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2F9EF071-FB10-CF45-4D4C-CC7A0F2F44E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CE95E037-9B68-6C43-6E58-19731A170D1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88EF229A-7417-0859-E03A-6DE977AAA53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712469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9B1A0959-0F7F-FF84-F8C5-2E76E9D45F4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A9A2697-6C16-4280-8D6F-B02729011F4E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E60EA83-A995-4505-DF09-49ACD12C00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9E24CB42-4B4A-FBF9-0318-8441E851EE4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2A995D54-A48E-D49D-D858-C351B74BD96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24627D92-7A05-96EE-D2CC-1DCE97AE03E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162139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rry image of a rainbow&#10;&#10;Description automatically generated">
            <a:extLst>
              <a:ext uri="{FF2B5EF4-FFF2-40B4-BE49-F238E27FC236}">
                <a16:creationId xmlns:a16="http://schemas.microsoft.com/office/drawing/2014/main" id="{36630E4E-7F64-A84B-6022-F16994E9537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305361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2169200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kumimoji="0" lang="en-US" sz="16600" b="1" i="0" u="none" strike="noStrike" kern="1200" cap="none" spc="0" normalizeH="0" baseline="0" dirty="0">
                <a:ln>
                  <a:noFill/>
                </a:ln>
                <a:solidFill>
                  <a:srgbClr val="747480">
                    <a:alpha val="50000"/>
                  </a:srgbClr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defRPr>
            </a:lvl1pPr>
          </a:lstStyle>
          <a:p>
            <a:pPr marL="0" marR="0" lvl="0" indent="0" algn="l" defTabSz="10078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2401485-2153-4DF5-8C73-F312A59E9C92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696C931-4C81-6F33-3CA2-708B10471C3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830BE3B6-2EB9-156E-3A7A-7F956DB536C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21EE694-476F-48E9-DBF3-00C4B0D561A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B209E70-506F-D144-1E7B-6713638814A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42700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rry image of a rainbow&#10;&#10;Description automatically generated">
            <a:extLst>
              <a:ext uri="{FF2B5EF4-FFF2-40B4-BE49-F238E27FC236}">
                <a16:creationId xmlns:a16="http://schemas.microsoft.com/office/drawing/2014/main" id="{0CF60EBF-BB0E-A13F-6F1D-8E03C5FC39A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30FFC6-DEA1-5FCD-0ABD-350186ADBF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3314701" cy="4708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Contents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8AEA00-448F-1217-B10E-ABF6D402B4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5775" y="1411287"/>
            <a:ext cx="5099050" cy="4638675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Introduction text goes here and delete the bullet if not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6B67F104-BCCD-4057-9F3C-70C29E057A5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B0926-323C-40B5-BBD5-79F36DEBAAB1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880D4C2-A728-3810-8EAF-6AC78A949B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CB206C2-DFD0-9033-25AE-68BCB50C193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0438EF0-1449-85A8-FBE7-6ACEB03F8A8F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11353AE-2D42-C6F1-6790-6AC38AEF162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53A18AE-475B-441E-3104-964AD836601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95581FA5-36F5-CE9F-B03C-3AE43501256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8D62577-E867-CFB5-4396-A62B9BC9767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6000" y="1411287"/>
            <a:ext cx="5610225" cy="4638675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1800">
                <a:solidFill>
                  <a:schemeClr val="tx1"/>
                </a:solidFill>
              </a:defRPr>
            </a:lvl1pPr>
            <a:lvl2pPr marL="914400" indent="-457200">
              <a:defRPr sz="1600">
                <a:solidFill>
                  <a:schemeClr val="tx1"/>
                </a:solidFill>
              </a:defRPr>
            </a:lvl2pPr>
            <a:lvl3pPr marL="914400" indent="-457200">
              <a:defRPr sz="1600">
                <a:solidFill>
                  <a:schemeClr val="tx1"/>
                </a:solidFill>
              </a:defRPr>
            </a:lvl3pPr>
            <a:lvl4pPr marL="914400" indent="-457200">
              <a:defRPr sz="1400">
                <a:solidFill>
                  <a:schemeClr val="tx1"/>
                </a:solidFill>
              </a:defRPr>
            </a:lvl4pPr>
            <a:lvl5pPr marL="914400" indent="-457200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IN" dirty="0"/>
              <a:t>Section header goes here and to insert page numbers use the tab button on the keyboard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29896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right light in the dark&#10;&#10;Description automatically generated">
            <a:extLst>
              <a:ext uri="{FF2B5EF4-FFF2-40B4-BE49-F238E27FC236}">
                <a16:creationId xmlns:a16="http://schemas.microsoft.com/office/drawing/2014/main" id="{C6893964-B096-BBF5-42BC-1EAE055022BA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9199D71-1BDD-2925-CD92-9B0B3F8439E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756957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8391354-FDE4-DE4D-8084-A61467B9F41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 flipH="1">
            <a:off x="2845421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F575A1BC-5BD6-1793-C917-0720FC3DE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16855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CBCE1B-3F39-C7B5-CCE2-AE84242E774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H="1">
            <a:off x="5205319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814015C2-B8E4-B890-4CD0-F6A3A2052CA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65217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37959C9A-F406-FB92-6FFF-08F42234C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36650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C6A6256-32C1-F83C-4A32-D674785CF1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925114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11224347" cy="4708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0A2165-CDB3-28AA-F42A-E5E3D72C14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7311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F78D4931-12A7-7D80-F380-EDF6BE10CA4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5523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8D52684-7A0E-2BDF-C56C-F721FED04E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76754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6" name="SmartArt Placeholder 35">
            <a:extLst>
              <a:ext uri="{FF2B5EF4-FFF2-40B4-BE49-F238E27FC236}">
                <a16:creationId xmlns:a16="http://schemas.microsoft.com/office/drawing/2014/main" id="{6D23DAA3-59C7-A352-8728-D157F22D25EF}"/>
              </a:ext>
            </a:extLst>
          </p:cNvPr>
          <p:cNvSpPr>
            <a:spLocks noGrp="1"/>
          </p:cNvSpPr>
          <p:nvPr>
            <p:ph type="dgm" sz="quarter" idx="36" hasCustomPrompt="1"/>
          </p:nvPr>
        </p:nvSpPr>
        <p:spPr>
          <a:xfrm>
            <a:off x="2556050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7" name="SmartArt Placeholder 35">
            <a:extLst>
              <a:ext uri="{FF2B5EF4-FFF2-40B4-BE49-F238E27FC236}">
                <a16:creationId xmlns:a16="http://schemas.microsoft.com/office/drawing/2014/main" id="{D33DFC67-321E-4CFE-436A-CF6FA96BA7E4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 flipH="1">
            <a:off x="4915948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8" name="SmartArt Placeholder 35">
            <a:extLst>
              <a:ext uri="{FF2B5EF4-FFF2-40B4-BE49-F238E27FC236}">
                <a16:creationId xmlns:a16="http://schemas.microsoft.com/office/drawing/2014/main" id="{A43CB924-4778-AEB3-1D6C-5B802CD043B0}"/>
              </a:ext>
            </a:extLst>
          </p:cNvPr>
          <p:cNvSpPr>
            <a:spLocks noGrp="1"/>
          </p:cNvSpPr>
          <p:nvPr>
            <p:ph type="dgm" sz="quarter" idx="38" hasCustomPrompt="1"/>
          </p:nvPr>
        </p:nvSpPr>
        <p:spPr>
          <a:xfrm>
            <a:off x="7275846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9" name="SmartArt Placeholder 35">
            <a:extLst>
              <a:ext uri="{FF2B5EF4-FFF2-40B4-BE49-F238E27FC236}">
                <a16:creationId xmlns:a16="http://schemas.microsoft.com/office/drawing/2014/main" id="{225723D6-9330-76F1-3F3B-6A582AC1C154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9635744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19C0555-55BD-32D2-B375-0C0BC6641F54}"/>
              </a:ext>
            </a:extLst>
          </p:cNvPr>
          <p:cNvSpPr>
            <a:spLocks noGrp="1"/>
          </p:cNvSpPr>
          <p:nvPr>
            <p:ph type="dt" sz="half" idx="4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5A25D1B-713D-45AC-BA8B-34811E01A8A4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AA8F600-C044-B2C2-407F-BE157F6651C1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4E7CD09-1595-ACE1-D22D-0DB2944898EF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8453F1BC-17EA-77B8-592E-FCFE83B19F7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B26ED38-5705-7F09-4DBF-E084B72B074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C5BFB2A-1E13-09AB-7074-98B802DA0A9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EF03636-2B32-4286-9F50-04A4BF52226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982410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C39DD3F9-9341-288C-0536-DED981D0E40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947546"/>
            <a:ext cx="11218863" cy="4304030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2006E5E-EB55-C43F-A9B4-8DABEB5C23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E4B0572-BCC3-42B4-AFFE-F75D6E266487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45F7D0D-6905-1D3D-D30A-EBA5E1125C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7363F73-563F-BF23-4175-916ADF6ADD1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E0806E92-9CA8-7CD6-8C03-853AAAF9884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F98ACE82-2958-251A-9634-105994D7768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8A190E6F-E59B-12A9-9497-C41DFEF6B3D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B2FA1C3C-0418-38FF-CF34-587CFC0C570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850199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BFF9BC5C-A44C-B902-3ACE-C29AC4CE3E4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947546"/>
            <a:ext cx="11218863" cy="4304030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81B29507-2BB1-EC71-EE9B-8A9EE3F01E0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4BE0F9D-8269-4D1D-BBD7-A75DE0903454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046374F-F6C3-5157-DBE0-F11F0D83F93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C71B9A51-27B6-2F80-3AE9-7FB1599561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1CDE27BD-46C7-A524-5EB7-8B5FEEA62B74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A4C2A58F-B939-7AED-F76A-0D247C5D6F1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41374777-5950-D16E-5C8A-CEEBDD9C5F6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86648B71-A102-284C-B1D1-FB11D93E1D1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23741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and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0F7440-6F42-6C00-68CC-571F93676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BA46848-8969-3428-7E66-3827EB17DC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4959" y="4982400"/>
            <a:ext cx="3445104" cy="193899"/>
          </a:xfrm>
        </p:spPr>
        <p:txBody>
          <a:bodyPr>
            <a:sp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78B5CC24-699C-7858-0807-40619F0D5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4961" y="5184000"/>
            <a:ext cx="3445104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DFFEAF1E-587A-2BBD-24CD-BAC3592390EE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53B023C-5DE9-48B9-A58C-21BF4E1938F9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7C22E0FE-1715-0380-EFE7-5D520713B07F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5820BCA4-5D74-8EE6-4914-C7C86F87E37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E82A0447-0820-5F05-7D32-3BE15F19486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4000" y="358916"/>
            <a:ext cx="2023892" cy="1419083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9200" b="0" i="0">
                <a:solidFill>
                  <a:schemeClr val="tx2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“</a:t>
            </a:r>
          </a:p>
        </p:txBody>
      </p:sp>
      <p:sp>
        <p:nvSpPr>
          <p:cNvPr id="5" name="Text Placeholder 23">
            <a:extLst>
              <a:ext uri="{FF2B5EF4-FFF2-40B4-BE49-F238E27FC236}">
                <a16:creationId xmlns:a16="http://schemas.microsoft.com/office/drawing/2014/main" id="{8A771E8A-8B2A-ED69-3AEC-E5AEDB16F0E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4959" y="1958400"/>
            <a:ext cx="7524979" cy="2721927"/>
          </a:xfrm>
        </p:spPr>
        <p:txBody>
          <a:bodyPr/>
          <a:lstStyle>
            <a:lvl1pPr marL="0" indent="0">
              <a:buNone/>
              <a:defRPr sz="4800" b="0" i="0">
                <a:solidFill>
                  <a:schemeClr val="tx1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Quote goes here.</a:t>
            </a:r>
          </a:p>
        </p:txBody>
      </p:sp>
      <p:sp>
        <p:nvSpPr>
          <p:cNvPr id="6" name="SmartArt Placeholder 13">
            <a:extLst>
              <a:ext uri="{FF2B5EF4-FFF2-40B4-BE49-F238E27FC236}">
                <a16:creationId xmlns:a16="http://schemas.microsoft.com/office/drawing/2014/main" id="{C175892A-D780-3687-E55F-52F03613966A}"/>
              </a:ext>
            </a:extLst>
          </p:cNvPr>
          <p:cNvSpPr>
            <a:spLocks noGrp="1"/>
          </p:cNvSpPr>
          <p:nvPr>
            <p:ph type="dgm" sz="quarter" idx="34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0" name="SmartArt Placeholder 14">
            <a:extLst>
              <a:ext uri="{FF2B5EF4-FFF2-40B4-BE49-F238E27FC236}">
                <a16:creationId xmlns:a16="http://schemas.microsoft.com/office/drawing/2014/main" id="{4A443555-765D-10C7-DCA6-95FCD6943CA2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584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04648CD8-B307-812B-5BD0-91AA365C73D1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 dirty="0"/>
              <a:t>Click icon to add media</a:t>
            </a:r>
            <a:endParaRPr lang="en-US" dirty="0"/>
          </a:p>
        </p:txBody>
      </p:sp>
      <p:sp>
        <p:nvSpPr>
          <p:cNvPr id="4" name="Date Placeholder 8">
            <a:extLst>
              <a:ext uri="{FF2B5EF4-FFF2-40B4-BE49-F238E27FC236}">
                <a16:creationId xmlns:a16="http://schemas.microsoft.com/office/drawing/2014/main" id="{2B2A75B8-AC69-234D-6453-3F51196FB9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4845" y="6437115"/>
            <a:ext cx="1275686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23932DF-C9BB-4E5A-93FF-6EDBE046D3DE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D1F90C88-74CB-BCA1-B76D-286F3EBE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0531" y="6437115"/>
            <a:ext cx="3825470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85104006-7F28-1301-537B-8A4422337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SmartArt Placeholder 13">
            <a:extLst>
              <a:ext uri="{FF2B5EF4-FFF2-40B4-BE49-F238E27FC236}">
                <a16:creationId xmlns:a16="http://schemas.microsoft.com/office/drawing/2014/main" id="{7EB1D1CC-D315-B6FA-1A39-C605B10441F2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SmartArt Placeholder 14">
            <a:extLst>
              <a:ext uri="{FF2B5EF4-FFF2-40B4-BE49-F238E27FC236}">
                <a16:creationId xmlns:a16="http://schemas.microsoft.com/office/drawing/2014/main" id="{442A224B-11FE-50D1-E5E3-DDE53EB0C4E8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45080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5803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E54C0-FEB4-4E68-B7E6-3A51B7A35B54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2016125"/>
            <a:ext cx="5610479" cy="4033837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97C4A53-D484-0A91-32DE-DC7DFBC6D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9"/>
            <a:ext cx="5610479" cy="10574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martArt Placeholder 13">
            <a:extLst>
              <a:ext uri="{FF2B5EF4-FFF2-40B4-BE49-F238E27FC236}">
                <a16:creationId xmlns:a16="http://schemas.microsoft.com/office/drawing/2014/main" id="{5E68C722-CAA8-3CF2-F9DD-E5B39ADB52BF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9FAE36C1-9D06-0B3F-8C2C-7956FDBBC48B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664574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D908-0455-4AAD-998A-117B484AFC84}" type="datetime1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212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ckground" descr="A blurry image of a person&#10;&#10;Description automatically generated">
            <a:extLst>
              <a:ext uri="{FF2B5EF4-FFF2-40B4-BE49-F238E27FC236}">
                <a16:creationId xmlns:a16="http://schemas.microsoft.com/office/drawing/2014/main" id="{E1799826-E423-46F7-36D9-A960EFB822B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69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492E4-17BF-43AC-AE51-3960A67CBA67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4CFBABDE-43B8-B4AD-62B7-9BAD9B05193A}"/>
              </a:ext>
            </a:extLst>
          </p:cNvPr>
          <p:cNvGrpSpPr/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FB277BB-02D7-CF64-703C-61BA44354D43}"/>
                </a:ext>
              </a:extLst>
            </p:cNvPr>
            <p:cNvSpPr/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6DA16F5A-1F04-237B-E750-9909A6478A86}"/>
                </a:ext>
              </a:extLst>
            </p:cNvPr>
            <p:cNvSpPr/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5E6116E-1248-BA3A-5F9C-827C2BE26CEC}"/>
                </a:ext>
              </a:extLst>
            </p:cNvPr>
            <p:cNvSpPr/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450547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ckground" descr="A bright light in the dark&#10;&#10;Description automatically generated">
            <a:extLst>
              <a:ext uri="{FF2B5EF4-FFF2-40B4-BE49-F238E27FC236}">
                <a16:creationId xmlns:a16="http://schemas.microsoft.com/office/drawing/2014/main" id="{D9E433B3-F2D7-EE0E-B292-997EB25B05B0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BEF5EE-C1B0-CB56-30BC-F2EA02D0DD7E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64B4A77C-E4D0-44E2-96CE-17BB71F5DB2D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39B410-713F-D002-C7AD-50375ABC03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77F87-1E81-7C70-C23C-765CF083A3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10" name="Logo">
            <a:extLst>
              <a:ext uri="{FF2B5EF4-FFF2-40B4-BE49-F238E27FC236}">
                <a16:creationId xmlns:a16="http://schemas.microsoft.com/office/drawing/2014/main" id="{EECBC22F-ABFB-48B6-CDC6-4309042A5544}"/>
              </a:ext>
            </a:extLst>
          </p:cNvPr>
          <p:cNvGrpSpPr/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BB4C61E-397F-F826-D32A-B638714F9D51}"/>
                </a:ext>
              </a:extLst>
            </p:cNvPr>
            <p:cNvSpPr/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4E97927A-B711-1BD1-7DB6-31EEB9331E23}"/>
                </a:ext>
              </a:extLst>
            </p:cNvPr>
            <p:cNvSpPr/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D5D626F4-6013-3429-50AE-E567EFCF0F27}"/>
                </a:ext>
              </a:extLst>
            </p:cNvPr>
            <p:cNvSpPr/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42164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rry image of a rainbow&#10;&#10;Description automatically generated">
            <a:extLst>
              <a:ext uri="{FF2B5EF4-FFF2-40B4-BE49-F238E27FC236}">
                <a16:creationId xmlns:a16="http://schemas.microsoft.com/office/drawing/2014/main" id="{317BE7A3-A673-B58A-8BE4-D36A0E590D3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D8D2553-DCAF-2D9D-2138-FE4E794B7FFA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97" name="Freeform 296">
              <a:extLst>
                <a:ext uri="{FF2B5EF4-FFF2-40B4-BE49-F238E27FC236}">
                  <a16:creationId xmlns:a16="http://schemas.microsoft.com/office/drawing/2014/main" id="{AD4E5D8B-12B4-19F3-17D4-D12BF368FC85}"/>
                </a:ext>
              </a:extLst>
            </p:cNvPr>
            <p:cNvSpPr/>
            <p:nvPr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 297">
              <a:extLst>
                <a:ext uri="{FF2B5EF4-FFF2-40B4-BE49-F238E27FC236}">
                  <a16:creationId xmlns:a16="http://schemas.microsoft.com/office/drawing/2014/main" id="{219789D6-6B07-F2E6-06BE-8CA9DC83E385}"/>
                </a:ext>
              </a:extLst>
            </p:cNvPr>
            <p:cNvSpPr/>
            <p:nvPr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767D4D9-A47B-4020-6B9B-87B081166C85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99" name="Freeform 298">
              <a:extLst>
                <a:ext uri="{FF2B5EF4-FFF2-40B4-BE49-F238E27FC236}">
                  <a16:creationId xmlns:a16="http://schemas.microsoft.com/office/drawing/2014/main" id="{70589FC3-4491-BD75-2C16-660DF0B71BBC}"/>
                </a:ext>
              </a:extLst>
            </p:cNvPr>
            <p:cNvSpPr/>
            <p:nvPr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 292">
              <a:extLst>
                <a:ext uri="{FF2B5EF4-FFF2-40B4-BE49-F238E27FC236}">
                  <a16:creationId xmlns:a16="http://schemas.microsoft.com/office/drawing/2014/main" id="{B00DB918-F11D-F855-5478-ECB25A1AC3D1}"/>
                </a:ext>
              </a:extLst>
            </p:cNvPr>
            <p:cNvSpPr/>
            <p:nvPr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74" name="Subtitle 2">
            <a:extLst>
              <a:ext uri="{FF2B5EF4-FFF2-40B4-BE49-F238E27FC236}">
                <a16:creationId xmlns:a16="http://schemas.microsoft.com/office/drawing/2014/main" id="{74103396-CF0A-A808-BF1B-463C3EF737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sz="16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75" name="Title 4">
            <a:extLst>
              <a:ext uri="{FF2B5EF4-FFF2-40B4-BE49-F238E27FC236}">
                <a16:creationId xmlns:a16="http://schemas.microsoft.com/office/drawing/2014/main" id="{B57CD4DB-AED0-4F7E-41BA-02CA96598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89" name="Text Placeholder 288">
            <a:extLst>
              <a:ext uri="{FF2B5EF4-FFF2-40B4-BE49-F238E27FC236}">
                <a16:creationId xmlns:a16="http://schemas.microsoft.com/office/drawing/2014/main" id="{31D45A6D-135C-8C27-4F13-A3BC79AB3E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CE838069-3AB1-D532-FB66-FDAEA51877B1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311" name="Freeform 310">
              <a:extLst>
                <a:ext uri="{FF2B5EF4-FFF2-40B4-BE49-F238E27FC236}">
                  <a16:creationId xmlns:a16="http://schemas.microsoft.com/office/drawing/2014/main" id="{E6AE5B0D-79EC-EE9E-636A-1E7D4A6A240A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 311">
              <a:extLst>
                <a:ext uri="{FF2B5EF4-FFF2-40B4-BE49-F238E27FC236}">
                  <a16:creationId xmlns:a16="http://schemas.microsoft.com/office/drawing/2014/main" id="{8B00C66D-FD9B-3996-472E-1CEF16690026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90782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light in the dark&#10;&#10;Description automatically generated">
            <a:extLst>
              <a:ext uri="{FF2B5EF4-FFF2-40B4-BE49-F238E27FC236}">
                <a16:creationId xmlns:a16="http://schemas.microsoft.com/office/drawing/2014/main" id="{963FEC0B-473D-E3B8-1E1E-E29DFA66AD1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511197-B1BA-E6CC-13B8-2DD99B355A04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EE8315B-FEB1-CC4D-6FB1-F5D1F2C1EE95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51C6EC0-0FDE-C123-7424-1752D2374435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FB16D98-C784-FAB9-BCBC-EA53480E5BA8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788DF65-E85A-7EA9-F2BB-B439D5C7EB16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6421F7-1BA7-70C3-4C7B-0694CD3F9A6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0E8BD61-2DD9-6340-EB16-98CFEA0A221D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4038A11-FAB8-DE3A-2D5D-3D1F11925688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D45E8E5-E623-933A-074B-D3B9860ABECB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4CE2B77E-5DDA-CC5C-A575-69779E57947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2C2EB3B4-62C2-DB27-F905-7B5310DF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41B1F747-977A-C01C-9182-B92C691E57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587819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76F31E31-25A6-21A9-5DF2-0E1AA48A3DF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95E5ED2-D1BB-AC6E-BF6A-D4BD239F1FE9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D43938-5757-1C8A-B3BA-59EC353FB68E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981851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Yellow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D5BBB5A-0446-3C14-B12C-56A5730E1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4EF81A0-CB40-42B3-5E1A-AA5D72BFB4D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C1D2CA-2DB1-76BC-DAFE-210631AEC288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3461827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Wri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36FA399-654A-7130-1FF0-0F0197A98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38649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1272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44759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01B256-70C6-9663-9CC6-1F22ADBAE7C3}"/>
              </a:ext>
            </a:extLst>
          </p:cNvPr>
          <p:cNvGrpSpPr/>
          <p:nvPr userDrawn="1"/>
        </p:nvGrpSpPr>
        <p:grpSpPr>
          <a:xfrm>
            <a:off x="485774" y="719508"/>
            <a:ext cx="5706110" cy="4360545"/>
            <a:chOff x="485774" y="719508"/>
            <a:chExt cx="5706110" cy="4360545"/>
          </a:xfrm>
        </p:grpSpPr>
        <p:sp>
          <p:nvSpPr>
            <p:cNvPr id="10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49784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7195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EB2775D-C14D-1FFE-E3E9-4E62DDA32301}"/>
              </a:ext>
            </a:extLst>
          </p:cNvPr>
          <p:cNvSpPr txBox="1"/>
          <p:nvPr userDrawn="1"/>
        </p:nvSpPr>
        <p:spPr>
          <a:xfrm>
            <a:off x="461984" y="5552404"/>
            <a:ext cx="1045073" cy="19758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EYInterstate Light" panose="02000506000000020004" pitchFamily="2" charset="0"/>
              </a:rPr>
              <a:t>Written by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FAE2F50B-78AF-04F3-4BFF-980630AF7A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3184" y="5966393"/>
            <a:ext cx="3089275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Name Surname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5473ED8-C1F4-379D-AE01-5E7A3D5F34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3184" y="6164011"/>
            <a:ext cx="3089275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Job Title</a:t>
            </a:r>
            <a:endParaRPr lang="en-GB" dirty="0"/>
          </a:p>
        </p:txBody>
      </p:sp>
      <p:sp>
        <p:nvSpPr>
          <p:cNvPr id="18" name="Picture Placeholder 19">
            <a:extLst>
              <a:ext uri="{FF2B5EF4-FFF2-40B4-BE49-F238E27FC236}">
                <a16:creationId xmlns:a16="http://schemas.microsoft.com/office/drawing/2014/main" id="{812BC08D-D0F7-900D-1481-4C172F6BE56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983" y="5861846"/>
            <a:ext cx="576000" cy="57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5B130A-4E65-32BD-4CB8-C7E2B623FD74}"/>
              </a:ext>
            </a:extLst>
          </p:cNvPr>
          <p:cNvCxnSpPr>
            <a:cxnSpLocks/>
          </p:cNvCxnSpPr>
          <p:nvPr userDrawn="1"/>
        </p:nvCxnSpPr>
        <p:spPr>
          <a:xfrm>
            <a:off x="1333184" y="5656264"/>
            <a:ext cx="8122101" cy="0"/>
          </a:xfrm>
          <a:prstGeom prst="line">
            <a:avLst/>
          </a:prstGeom>
          <a:ln w="9525" cap="flat" cmpd="sng" algn="ctr">
            <a:solidFill>
              <a:srgbClr val="C4C4C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20140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13817A-1A0E-6215-C86F-711F6762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167EEE6-F985-2112-F3A8-85F1A04A37B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6D7E4E-2A81-A5AB-16CA-DBCEFBD59141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67490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B25F44-CAE3-AE0B-B97B-B0F6E4B43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E7E8938-439A-DB5B-B3DF-7EF202013D57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A067759-C6C3-3B7B-ABF5-859A6A63528E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C99724B-50FD-5B78-B6B7-D645073026A7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1528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6F7D4-1828-4DDC-BD1D-942FC01430A9}" type="datetime1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2523291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marL="252000" indent="0" algn="ctr">
              <a:buNone/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000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0886606-7F7C-229B-523F-A51D629D8F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2096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000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DFDFED0-9426-6F78-EE09-B416D35596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8670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000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0D1CEB-1876-8DB7-6913-D6F96D953A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5523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344ED76-364E-1538-DFB0-B25FC3D75E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12096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CFE1354-17C3-F8BE-C22A-B4DC2FEEE4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8670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Highlight line 1">
            <a:extLst>
              <a:ext uri="{FF2B5EF4-FFF2-40B4-BE49-F238E27FC236}">
                <a16:creationId xmlns:a16="http://schemas.microsoft.com/office/drawing/2014/main" id="{34F207C9-9A8B-EF87-98D3-1C82E5A73D92}"/>
              </a:ext>
            </a:extLst>
          </p:cNvPr>
          <p:cNvSpPr>
            <a:spLocks noGrp="1"/>
          </p:cNvSpPr>
          <p:nvPr>
            <p:ph type="dgm" sz="quarter" idx="19" hasCustomPrompt="1"/>
          </p:nvPr>
        </p:nvSpPr>
        <p:spPr>
          <a:xfrm>
            <a:off x="485523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Highlight line 2">
            <a:extLst>
              <a:ext uri="{FF2B5EF4-FFF2-40B4-BE49-F238E27FC236}">
                <a16:creationId xmlns:a16="http://schemas.microsoft.com/office/drawing/2014/main" id="{F2F8A8EF-34AC-8909-599F-945923D00AEF}"/>
              </a:ext>
            </a:extLst>
          </p:cNvPr>
          <p:cNvSpPr>
            <a:spLocks noGrp="1"/>
          </p:cNvSpPr>
          <p:nvPr>
            <p:ph type="dgm" sz="quarter" idx="20" hasCustomPrompt="1"/>
          </p:nvPr>
        </p:nvSpPr>
        <p:spPr>
          <a:xfrm>
            <a:off x="4312096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5" name="Highlight line 3">
            <a:extLst>
              <a:ext uri="{FF2B5EF4-FFF2-40B4-BE49-F238E27FC236}">
                <a16:creationId xmlns:a16="http://schemas.microsoft.com/office/drawing/2014/main" id="{FAEBBCA3-F771-49F4-C4AD-11D468F96AB6}"/>
              </a:ext>
            </a:extLst>
          </p:cNvPr>
          <p:cNvSpPr>
            <a:spLocks noGrp="1"/>
          </p:cNvSpPr>
          <p:nvPr>
            <p:ph type="dgm" sz="quarter" idx="21" hasCustomPrompt="1"/>
          </p:nvPr>
        </p:nvSpPr>
        <p:spPr>
          <a:xfrm>
            <a:off x="8138670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364638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8D4830-1AF6-9C3D-EC53-70FC3C7C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8BA944B-A631-ACF6-36AE-7C814C7A5C9A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B984E4-95BA-5123-1CFC-48CE97FD8196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" name="Freeform 1">
              <a:extLst>
                <a:ext uri="{FF2B5EF4-FFF2-40B4-BE49-F238E27FC236}">
                  <a16:creationId xmlns:a16="http://schemas.microsoft.com/office/drawing/2014/main" id="{63327741-8A1F-B922-5F7C-0313A67883A4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782083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D7BB4A-5FCC-BE0E-4598-A4CBBA847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DE89320-B084-3AA1-F041-ECD9699F7EF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76002E9-E0C8-43F6-867E-B59C9AE9217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00C864"/>
                </a:gs>
                <a:gs pos="100000">
                  <a:srgbClr val="4696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2109209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CF5E0C7-6CC4-C4E1-946D-4BAC78CCD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27567-DFCD-709F-AF40-B7A340ECC0FE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C690EE-1BB8-29C6-B9D8-2BD7B4AE0781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32FF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0734880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71B9AAE-F698-5F49-FF7D-DB273B1EE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68369-6C63-44AF-3E4E-30E5F2D1F837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F7E7875-967C-8167-6219-7AD2981B3A46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32FF"/>
                </a:gs>
                <a:gs pos="100000">
                  <a:srgbClr val="E95023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7179916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AFCAD8-0916-AF46-1471-030E4128E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D6BAB6-A68E-C404-5D92-6E11D325CFFA}"/>
              </a:ext>
            </a:extLst>
          </p:cNvPr>
          <p:cNvGrpSpPr/>
          <p:nvPr userDrawn="1"/>
        </p:nvGrpSpPr>
        <p:grpSpPr bwMode="black">
          <a:xfrm>
            <a:off x="10563224" y="5167683"/>
            <a:ext cx="1219200" cy="1284606"/>
            <a:chOff x="10563224" y="5158158"/>
            <a:chExt cx="1219200" cy="1284606"/>
          </a:xfrm>
        </p:grpSpPr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EE0067F-78DC-1ABA-D072-D13444B14ED9}"/>
                </a:ext>
              </a:extLst>
            </p:cNvPr>
            <p:cNvSpPr/>
            <p:nvPr/>
          </p:nvSpPr>
          <p:spPr bwMode="black">
            <a:xfrm>
              <a:off x="10826115" y="5158158"/>
              <a:ext cx="805814" cy="294004"/>
            </a:xfrm>
            <a:custGeom>
              <a:avLst/>
              <a:gdLst>
                <a:gd name="connsiteX0" fmla="*/ 805814 w 805814"/>
                <a:gd name="connsiteY0" fmla="*/ 0 h 294004"/>
                <a:gd name="connsiteX1" fmla="*/ 0 w 805814"/>
                <a:gd name="connsiteY1" fmla="*/ 294005 h 294004"/>
                <a:gd name="connsiteX2" fmla="*/ 805814 w 805814"/>
                <a:gd name="connsiteY2" fmla="*/ 151765 h 294004"/>
                <a:gd name="connsiteX3" fmla="*/ 805814 w 805814"/>
                <a:gd name="connsiteY3" fmla="*/ 0 h 294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5814" h="294004">
                  <a:moveTo>
                    <a:pt x="805814" y="0"/>
                  </a:moveTo>
                  <a:lnTo>
                    <a:pt x="0" y="294005"/>
                  </a:lnTo>
                  <a:lnTo>
                    <a:pt x="805814" y="151765"/>
                  </a:lnTo>
                  <a:lnTo>
                    <a:pt x="805814" y="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51F51328-AAA1-9C6C-5EE4-05350DF6D22E}"/>
                </a:ext>
              </a:extLst>
            </p:cNvPr>
            <p:cNvSpPr/>
            <p:nvPr/>
          </p:nvSpPr>
          <p:spPr bwMode="black">
            <a:xfrm>
              <a:off x="10563224" y="5574083"/>
              <a:ext cx="1219200" cy="868681"/>
            </a:xfrm>
            <a:custGeom>
              <a:avLst/>
              <a:gdLst>
                <a:gd name="connsiteX0" fmla="*/ 245110 w 1219200"/>
                <a:gd name="connsiteY0" fmla="*/ 839471 h 868681"/>
                <a:gd name="connsiteX1" fmla="*/ 246379 w 1219200"/>
                <a:gd name="connsiteY1" fmla="*/ 839471 h 868681"/>
                <a:gd name="connsiteX2" fmla="*/ 245041 w 1219200"/>
                <a:gd name="connsiteY2" fmla="*/ 839979 h 868681"/>
                <a:gd name="connsiteX3" fmla="*/ 522605 w 1219200"/>
                <a:gd name="connsiteY3" fmla="*/ 796926 h 868681"/>
                <a:gd name="connsiteX4" fmla="*/ 504189 w 1219200"/>
                <a:gd name="connsiteY4" fmla="*/ 821691 h 868681"/>
                <a:gd name="connsiteX5" fmla="*/ 522605 w 1219200"/>
                <a:gd name="connsiteY5" fmla="*/ 845821 h 868681"/>
                <a:gd name="connsiteX6" fmla="*/ 541019 w 1219200"/>
                <a:gd name="connsiteY6" fmla="*/ 821691 h 868681"/>
                <a:gd name="connsiteX7" fmla="*/ 522605 w 1219200"/>
                <a:gd name="connsiteY7" fmla="*/ 796926 h 868681"/>
                <a:gd name="connsiteX8" fmla="*/ 817245 w 1219200"/>
                <a:gd name="connsiteY8" fmla="*/ 796291 h 868681"/>
                <a:gd name="connsiteX9" fmla="*/ 800735 w 1219200"/>
                <a:gd name="connsiteY9" fmla="*/ 819786 h 868681"/>
                <a:gd name="connsiteX10" fmla="*/ 817879 w 1219200"/>
                <a:gd name="connsiteY10" fmla="*/ 846456 h 868681"/>
                <a:gd name="connsiteX11" fmla="*/ 833754 w 1219200"/>
                <a:gd name="connsiteY11" fmla="*/ 838836 h 868681"/>
                <a:gd name="connsiteX12" fmla="*/ 833754 w 1219200"/>
                <a:gd name="connsiteY12" fmla="*/ 838201 h 868681"/>
                <a:gd name="connsiteX13" fmla="*/ 833754 w 1219200"/>
                <a:gd name="connsiteY13" fmla="*/ 803911 h 868681"/>
                <a:gd name="connsiteX14" fmla="*/ 817245 w 1219200"/>
                <a:gd name="connsiteY14" fmla="*/ 796291 h 868681"/>
                <a:gd name="connsiteX15" fmla="*/ 1179195 w 1219200"/>
                <a:gd name="connsiteY15" fmla="*/ 794386 h 868681"/>
                <a:gd name="connsiteX16" fmla="*/ 1163320 w 1219200"/>
                <a:gd name="connsiteY16" fmla="*/ 811531 h 868681"/>
                <a:gd name="connsiteX17" fmla="*/ 1163954 w 1219200"/>
                <a:gd name="connsiteY17" fmla="*/ 811531 h 868681"/>
                <a:gd name="connsiteX18" fmla="*/ 1195704 w 1219200"/>
                <a:gd name="connsiteY18" fmla="*/ 811531 h 868681"/>
                <a:gd name="connsiteX19" fmla="*/ 1179195 w 1219200"/>
                <a:gd name="connsiteY19" fmla="*/ 794386 h 868681"/>
                <a:gd name="connsiteX20" fmla="*/ 909320 w 1219200"/>
                <a:gd name="connsiteY20" fmla="*/ 794386 h 868681"/>
                <a:gd name="connsiteX21" fmla="*/ 893445 w 1219200"/>
                <a:gd name="connsiteY21" fmla="*/ 811531 h 868681"/>
                <a:gd name="connsiteX22" fmla="*/ 894079 w 1219200"/>
                <a:gd name="connsiteY22" fmla="*/ 811531 h 868681"/>
                <a:gd name="connsiteX23" fmla="*/ 925829 w 1219200"/>
                <a:gd name="connsiteY23" fmla="*/ 811531 h 868681"/>
                <a:gd name="connsiteX24" fmla="*/ 909320 w 1219200"/>
                <a:gd name="connsiteY24" fmla="*/ 794386 h 868681"/>
                <a:gd name="connsiteX25" fmla="*/ 737870 w 1219200"/>
                <a:gd name="connsiteY25" fmla="*/ 775971 h 868681"/>
                <a:gd name="connsiteX26" fmla="*/ 761364 w 1219200"/>
                <a:gd name="connsiteY26" fmla="*/ 775971 h 868681"/>
                <a:gd name="connsiteX27" fmla="*/ 761364 w 1219200"/>
                <a:gd name="connsiteY27" fmla="*/ 866141 h 868681"/>
                <a:gd name="connsiteX28" fmla="*/ 737870 w 1219200"/>
                <a:gd name="connsiteY28" fmla="*/ 866141 h 868681"/>
                <a:gd name="connsiteX29" fmla="*/ 143510 w 1219200"/>
                <a:gd name="connsiteY29" fmla="*/ 775971 h 868681"/>
                <a:gd name="connsiteX30" fmla="*/ 167004 w 1219200"/>
                <a:gd name="connsiteY30" fmla="*/ 775971 h 868681"/>
                <a:gd name="connsiteX31" fmla="*/ 167004 w 1219200"/>
                <a:gd name="connsiteY31" fmla="*/ 866141 h 868681"/>
                <a:gd name="connsiteX32" fmla="*/ 143510 w 1219200"/>
                <a:gd name="connsiteY32" fmla="*/ 866141 h 868681"/>
                <a:gd name="connsiteX33" fmla="*/ 635 w 1219200"/>
                <a:gd name="connsiteY33" fmla="*/ 775971 h 868681"/>
                <a:gd name="connsiteX34" fmla="*/ 26670 w 1219200"/>
                <a:gd name="connsiteY34" fmla="*/ 775971 h 868681"/>
                <a:gd name="connsiteX35" fmla="*/ 40004 w 1219200"/>
                <a:gd name="connsiteY35" fmla="*/ 828041 h 868681"/>
                <a:gd name="connsiteX36" fmla="*/ 55245 w 1219200"/>
                <a:gd name="connsiteY36" fmla="*/ 775971 h 868681"/>
                <a:gd name="connsiteX37" fmla="*/ 76200 w 1219200"/>
                <a:gd name="connsiteY37" fmla="*/ 775971 h 868681"/>
                <a:gd name="connsiteX38" fmla="*/ 91439 w 1219200"/>
                <a:gd name="connsiteY38" fmla="*/ 828041 h 868681"/>
                <a:gd name="connsiteX39" fmla="*/ 105409 w 1219200"/>
                <a:gd name="connsiteY39" fmla="*/ 775971 h 868681"/>
                <a:gd name="connsiteX40" fmla="*/ 130810 w 1219200"/>
                <a:gd name="connsiteY40" fmla="*/ 775971 h 868681"/>
                <a:gd name="connsiteX41" fmla="*/ 102235 w 1219200"/>
                <a:gd name="connsiteY41" fmla="*/ 866141 h 868681"/>
                <a:gd name="connsiteX42" fmla="*/ 80644 w 1219200"/>
                <a:gd name="connsiteY42" fmla="*/ 866141 h 868681"/>
                <a:gd name="connsiteX43" fmla="*/ 65405 w 1219200"/>
                <a:gd name="connsiteY43" fmla="*/ 811531 h 868681"/>
                <a:gd name="connsiteX44" fmla="*/ 50165 w 1219200"/>
                <a:gd name="connsiteY44" fmla="*/ 866141 h 868681"/>
                <a:gd name="connsiteX45" fmla="*/ 28575 w 1219200"/>
                <a:gd name="connsiteY45" fmla="*/ 866141 h 868681"/>
                <a:gd name="connsiteX46" fmla="*/ 1181099 w 1219200"/>
                <a:gd name="connsiteY46" fmla="*/ 774066 h 868681"/>
                <a:gd name="connsiteX47" fmla="*/ 1219200 w 1219200"/>
                <a:gd name="connsiteY47" fmla="*/ 821056 h 868681"/>
                <a:gd name="connsiteX48" fmla="*/ 1218564 w 1219200"/>
                <a:gd name="connsiteY48" fmla="*/ 821056 h 868681"/>
                <a:gd name="connsiteX49" fmla="*/ 1218564 w 1219200"/>
                <a:gd name="connsiteY49" fmla="*/ 828676 h 868681"/>
                <a:gd name="connsiteX50" fmla="*/ 1163954 w 1219200"/>
                <a:gd name="connsiteY50" fmla="*/ 828676 h 868681"/>
                <a:gd name="connsiteX51" fmla="*/ 1183004 w 1219200"/>
                <a:gd name="connsiteY51" fmla="*/ 846456 h 868681"/>
                <a:gd name="connsiteX52" fmla="*/ 1198879 w 1219200"/>
                <a:gd name="connsiteY52" fmla="*/ 840106 h 868681"/>
                <a:gd name="connsiteX53" fmla="*/ 1214754 w 1219200"/>
                <a:gd name="connsiteY53" fmla="*/ 853441 h 868681"/>
                <a:gd name="connsiteX54" fmla="*/ 1182370 w 1219200"/>
                <a:gd name="connsiteY54" fmla="*/ 868046 h 868681"/>
                <a:gd name="connsiteX55" fmla="*/ 1141095 w 1219200"/>
                <a:gd name="connsiteY55" fmla="*/ 821056 h 868681"/>
                <a:gd name="connsiteX56" fmla="*/ 1181099 w 1219200"/>
                <a:gd name="connsiteY56" fmla="*/ 774066 h 868681"/>
                <a:gd name="connsiteX57" fmla="*/ 1097915 w 1219200"/>
                <a:gd name="connsiteY57" fmla="*/ 774066 h 868681"/>
                <a:gd name="connsiteX58" fmla="*/ 1133474 w 1219200"/>
                <a:gd name="connsiteY58" fmla="*/ 793751 h 868681"/>
                <a:gd name="connsiteX59" fmla="*/ 1118235 w 1219200"/>
                <a:gd name="connsiteY59" fmla="*/ 808991 h 868681"/>
                <a:gd name="connsiteX60" fmla="*/ 1097915 w 1219200"/>
                <a:gd name="connsiteY60" fmla="*/ 796291 h 868681"/>
                <a:gd name="connsiteX61" fmla="*/ 1078864 w 1219200"/>
                <a:gd name="connsiteY61" fmla="*/ 820421 h 868681"/>
                <a:gd name="connsiteX62" fmla="*/ 1097915 w 1219200"/>
                <a:gd name="connsiteY62" fmla="*/ 845186 h 868681"/>
                <a:gd name="connsiteX63" fmla="*/ 1118235 w 1219200"/>
                <a:gd name="connsiteY63" fmla="*/ 833756 h 868681"/>
                <a:gd name="connsiteX64" fmla="*/ 1118870 w 1219200"/>
                <a:gd name="connsiteY64" fmla="*/ 834391 h 868681"/>
                <a:gd name="connsiteX65" fmla="*/ 1133474 w 1219200"/>
                <a:gd name="connsiteY65" fmla="*/ 848361 h 868681"/>
                <a:gd name="connsiteX66" fmla="*/ 1097280 w 1219200"/>
                <a:gd name="connsiteY66" fmla="*/ 868046 h 868681"/>
                <a:gd name="connsiteX67" fmla="*/ 1054735 w 1219200"/>
                <a:gd name="connsiteY67" fmla="*/ 821056 h 868681"/>
                <a:gd name="connsiteX68" fmla="*/ 1097915 w 1219200"/>
                <a:gd name="connsiteY68" fmla="*/ 774066 h 868681"/>
                <a:gd name="connsiteX69" fmla="*/ 1009015 w 1219200"/>
                <a:gd name="connsiteY69" fmla="*/ 774066 h 868681"/>
                <a:gd name="connsiteX70" fmla="*/ 1041400 w 1219200"/>
                <a:gd name="connsiteY70" fmla="*/ 815341 h 868681"/>
                <a:gd name="connsiteX71" fmla="*/ 1041400 w 1219200"/>
                <a:gd name="connsiteY71" fmla="*/ 866141 h 868681"/>
                <a:gd name="connsiteX72" fmla="*/ 1017905 w 1219200"/>
                <a:gd name="connsiteY72" fmla="*/ 866141 h 868681"/>
                <a:gd name="connsiteX73" fmla="*/ 1017905 w 1219200"/>
                <a:gd name="connsiteY73" fmla="*/ 817246 h 868681"/>
                <a:gd name="connsiteX74" fmla="*/ 1002665 w 1219200"/>
                <a:gd name="connsiteY74" fmla="*/ 796291 h 868681"/>
                <a:gd name="connsiteX75" fmla="*/ 986790 w 1219200"/>
                <a:gd name="connsiteY75" fmla="*/ 816611 h 868681"/>
                <a:gd name="connsiteX76" fmla="*/ 986790 w 1219200"/>
                <a:gd name="connsiteY76" fmla="*/ 866141 h 868681"/>
                <a:gd name="connsiteX77" fmla="*/ 963295 w 1219200"/>
                <a:gd name="connsiteY77" fmla="*/ 866141 h 868681"/>
                <a:gd name="connsiteX78" fmla="*/ 963295 w 1219200"/>
                <a:gd name="connsiteY78" fmla="*/ 775971 h 868681"/>
                <a:gd name="connsiteX79" fmla="*/ 986790 w 1219200"/>
                <a:gd name="connsiteY79" fmla="*/ 775971 h 868681"/>
                <a:gd name="connsiteX80" fmla="*/ 986790 w 1219200"/>
                <a:gd name="connsiteY80" fmla="*/ 782321 h 868681"/>
                <a:gd name="connsiteX81" fmla="*/ 1009015 w 1219200"/>
                <a:gd name="connsiteY81" fmla="*/ 774066 h 868681"/>
                <a:gd name="connsiteX82" fmla="*/ 911224 w 1219200"/>
                <a:gd name="connsiteY82" fmla="*/ 774066 h 868681"/>
                <a:gd name="connsiteX83" fmla="*/ 949325 w 1219200"/>
                <a:gd name="connsiteY83" fmla="*/ 821056 h 868681"/>
                <a:gd name="connsiteX84" fmla="*/ 948689 w 1219200"/>
                <a:gd name="connsiteY84" fmla="*/ 821056 h 868681"/>
                <a:gd name="connsiteX85" fmla="*/ 948689 w 1219200"/>
                <a:gd name="connsiteY85" fmla="*/ 828676 h 868681"/>
                <a:gd name="connsiteX86" fmla="*/ 894079 w 1219200"/>
                <a:gd name="connsiteY86" fmla="*/ 828676 h 868681"/>
                <a:gd name="connsiteX87" fmla="*/ 913129 w 1219200"/>
                <a:gd name="connsiteY87" fmla="*/ 846456 h 868681"/>
                <a:gd name="connsiteX88" fmla="*/ 929004 w 1219200"/>
                <a:gd name="connsiteY88" fmla="*/ 840106 h 868681"/>
                <a:gd name="connsiteX89" fmla="*/ 944879 w 1219200"/>
                <a:gd name="connsiteY89" fmla="*/ 853441 h 868681"/>
                <a:gd name="connsiteX90" fmla="*/ 912495 w 1219200"/>
                <a:gd name="connsiteY90" fmla="*/ 868046 h 868681"/>
                <a:gd name="connsiteX91" fmla="*/ 871220 w 1219200"/>
                <a:gd name="connsiteY91" fmla="*/ 821056 h 868681"/>
                <a:gd name="connsiteX92" fmla="*/ 911224 w 1219200"/>
                <a:gd name="connsiteY92" fmla="*/ 774066 h 868681"/>
                <a:gd name="connsiteX93" fmla="*/ 623570 w 1219200"/>
                <a:gd name="connsiteY93" fmla="*/ 774066 h 868681"/>
                <a:gd name="connsiteX94" fmla="*/ 655954 w 1219200"/>
                <a:gd name="connsiteY94" fmla="*/ 815341 h 868681"/>
                <a:gd name="connsiteX95" fmla="*/ 655954 w 1219200"/>
                <a:gd name="connsiteY95" fmla="*/ 866141 h 868681"/>
                <a:gd name="connsiteX96" fmla="*/ 632459 w 1219200"/>
                <a:gd name="connsiteY96" fmla="*/ 866141 h 868681"/>
                <a:gd name="connsiteX97" fmla="*/ 632459 w 1219200"/>
                <a:gd name="connsiteY97" fmla="*/ 817246 h 868681"/>
                <a:gd name="connsiteX98" fmla="*/ 617220 w 1219200"/>
                <a:gd name="connsiteY98" fmla="*/ 796291 h 868681"/>
                <a:gd name="connsiteX99" fmla="*/ 601345 w 1219200"/>
                <a:gd name="connsiteY99" fmla="*/ 816611 h 868681"/>
                <a:gd name="connsiteX100" fmla="*/ 601345 w 1219200"/>
                <a:gd name="connsiteY100" fmla="*/ 866141 h 868681"/>
                <a:gd name="connsiteX101" fmla="*/ 577849 w 1219200"/>
                <a:gd name="connsiteY101" fmla="*/ 866141 h 868681"/>
                <a:gd name="connsiteX102" fmla="*/ 577849 w 1219200"/>
                <a:gd name="connsiteY102" fmla="*/ 775971 h 868681"/>
                <a:gd name="connsiteX103" fmla="*/ 601345 w 1219200"/>
                <a:gd name="connsiteY103" fmla="*/ 775971 h 868681"/>
                <a:gd name="connsiteX104" fmla="*/ 601345 w 1219200"/>
                <a:gd name="connsiteY104" fmla="*/ 782321 h 868681"/>
                <a:gd name="connsiteX105" fmla="*/ 623570 w 1219200"/>
                <a:gd name="connsiteY105" fmla="*/ 774066 h 868681"/>
                <a:gd name="connsiteX106" fmla="*/ 522605 w 1219200"/>
                <a:gd name="connsiteY106" fmla="*/ 774066 h 868681"/>
                <a:gd name="connsiteX107" fmla="*/ 564515 w 1219200"/>
                <a:gd name="connsiteY107" fmla="*/ 821056 h 868681"/>
                <a:gd name="connsiteX108" fmla="*/ 522605 w 1219200"/>
                <a:gd name="connsiteY108" fmla="*/ 868046 h 868681"/>
                <a:gd name="connsiteX109" fmla="*/ 480695 w 1219200"/>
                <a:gd name="connsiteY109" fmla="*/ 821056 h 868681"/>
                <a:gd name="connsiteX110" fmla="*/ 522605 w 1219200"/>
                <a:gd name="connsiteY110" fmla="*/ 774066 h 868681"/>
                <a:gd name="connsiteX111" fmla="*/ 436879 w 1219200"/>
                <a:gd name="connsiteY111" fmla="*/ 774066 h 868681"/>
                <a:gd name="connsiteX112" fmla="*/ 472439 w 1219200"/>
                <a:gd name="connsiteY112" fmla="*/ 793751 h 868681"/>
                <a:gd name="connsiteX113" fmla="*/ 457200 w 1219200"/>
                <a:gd name="connsiteY113" fmla="*/ 808991 h 868681"/>
                <a:gd name="connsiteX114" fmla="*/ 436879 w 1219200"/>
                <a:gd name="connsiteY114" fmla="*/ 796291 h 868681"/>
                <a:gd name="connsiteX115" fmla="*/ 417829 w 1219200"/>
                <a:gd name="connsiteY115" fmla="*/ 820421 h 868681"/>
                <a:gd name="connsiteX116" fmla="*/ 436879 w 1219200"/>
                <a:gd name="connsiteY116" fmla="*/ 845186 h 868681"/>
                <a:gd name="connsiteX117" fmla="*/ 457200 w 1219200"/>
                <a:gd name="connsiteY117" fmla="*/ 833756 h 868681"/>
                <a:gd name="connsiteX118" fmla="*/ 457834 w 1219200"/>
                <a:gd name="connsiteY118" fmla="*/ 834391 h 868681"/>
                <a:gd name="connsiteX119" fmla="*/ 472439 w 1219200"/>
                <a:gd name="connsiteY119" fmla="*/ 848361 h 868681"/>
                <a:gd name="connsiteX120" fmla="*/ 436245 w 1219200"/>
                <a:gd name="connsiteY120" fmla="*/ 868046 h 868681"/>
                <a:gd name="connsiteX121" fmla="*/ 393700 w 1219200"/>
                <a:gd name="connsiteY121" fmla="*/ 821056 h 868681"/>
                <a:gd name="connsiteX122" fmla="*/ 436879 w 1219200"/>
                <a:gd name="connsiteY122" fmla="*/ 774066 h 868681"/>
                <a:gd name="connsiteX123" fmla="*/ 219075 w 1219200"/>
                <a:gd name="connsiteY123" fmla="*/ 742316 h 868681"/>
                <a:gd name="connsiteX124" fmla="*/ 219075 w 1219200"/>
                <a:gd name="connsiteY124" fmla="*/ 777241 h 868681"/>
                <a:gd name="connsiteX125" fmla="*/ 245110 w 1219200"/>
                <a:gd name="connsiteY125" fmla="*/ 777241 h 868681"/>
                <a:gd name="connsiteX126" fmla="*/ 245110 w 1219200"/>
                <a:gd name="connsiteY126" fmla="*/ 798831 h 868681"/>
                <a:gd name="connsiteX127" fmla="*/ 219075 w 1219200"/>
                <a:gd name="connsiteY127" fmla="*/ 798831 h 868681"/>
                <a:gd name="connsiteX128" fmla="*/ 219075 w 1219200"/>
                <a:gd name="connsiteY128" fmla="*/ 835661 h 868681"/>
                <a:gd name="connsiteX129" fmla="*/ 227965 w 1219200"/>
                <a:gd name="connsiteY129" fmla="*/ 846456 h 868681"/>
                <a:gd name="connsiteX130" fmla="*/ 245041 w 1219200"/>
                <a:gd name="connsiteY130" fmla="*/ 839979 h 868681"/>
                <a:gd name="connsiteX131" fmla="*/ 241935 w 1219200"/>
                <a:gd name="connsiteY131" fmla="*/ 862966 h 868681"/>
                <a:gd name="connsiteX132" fmla="*/ 219709 w 1219200"/>
                <a:gd name="connsiteY132" fmla="*/ 868681 h 868681"/>
                <a:gd name="connsiteX133" fmla="*/ 195579 w 1219200"/>
                <a:gd name="connsiteY133" fmla="*/ 842011 h 868681"/>
                <a:gd name="connsiteX134" fmla="*/ 195579 w 1219200"/>
                <a:gd name="connsiteY134" fmla="*/ 798831 h 868681"/>
                <a:gd name="connsiteX135" fmla="*/ 179704 w 1219200"/>
                <a:gd name="connsiteY135" fmla="*/ 798831 h 868681"/>
                <a:gd name="connsiteX136" fmla="*/ 179704 w 1219200"/>
                <a:gd name="connsiteY136" fmla="*/ 777241 h 868681"/>
                <a:gd name="connsiteX137" fmla="*/ 195579 w 1219200"/>
                <a:gd name="connsiteY137" fmla="*/ 777241 h 868681"/>
                <a:gd name="connsiteX138" fmla="*/ 195579 w 1219200"/>
                <a:gd name="connsiteY138" fmla="*/ 753746 h 868681"/>
                <a:gd name="connsiteX139" fmla="*/ 749935 w 1219200"/>
                <a:gd name="connsiteY139" fmla="*/ 741681 h 868681"/>
                <a:gd name="connsiteX140" fmla="*/ 763269 w 1219200"/>
                <a:gd name="connsiteY140" fmla="*/ 755016 h 868681"/>
                <a:gd name="connsiteX141" fmla="*/ 749935 w 1219200"/>
                <a:gd name="connsiteY141" fmla="*/ 768351 h 868681"/>
                <a:gd name="connsiteX142" fmla="*/ 736599 w 1219200"/>
                <a:gd name="connsiteY142" fmla="*/ 755016 h 868681"/>
                <a:gd name="connsiteX143" fmla="*/ 749935 w 1219200"/>
                <a:gd name="connsiteY143" fmla="*/ 741681 h 868681"/>
                <a:gd name="connsiteX144" fmla="*/ 154939 w 1219200"/>
                <a:gd name="connsiteY144" fmla="*/ 741681 h 868681"/>
                <a:gd name="connsiteX145" fmla="*/ 168275 w 1219200"/>
                <a:gd name="connsiteY145" fmla="*/ 755016 h 868681"/>
                <a:gd name="connsiteX146" fmla="*/ 154939 w 1219200"/>
                <a:gd name="connsiteY146" fmla="*/ 768351 h 868681"/>
                <a:gd name="connsiteX147" fmla="*/ 141605 w 1219200"/>
                <a:gd name="connsiteY147" fmla="*/ 755016 h 868681"/>
                <a:gd name="connsiteX148" fmla="*/ 154939 w 1219200"/>
                <a:gd name="connsiteY148" fmla="*/ 741681 h 868681"/>
                <a:gd name="connsiteX149" fmla="*/ 856614 w 1219200"/>
                <a:gd name="connsiteY149" fmla="*/ 741046 h 868681"/>
                <a:gd name="connsiteX150" fmla="*/ 856614 w 1219200"/>
                <a:gd name="connsiteY150" fmla="*/ 866141 h 868681"/>
                <a:gd name="connsiteX151" fmla="*/ 833120 w 1219200"/>
                <a:gd name="connsiteY151" fmla="*/ 866141 h 868681"/>
                <a:gd name="connsiteX152" fmla="*/ 833120 w 1219200"/>
                <a:gd name="connsiteY152" fmla="*/ 860426 h 868681"/>
                <a:gd name="connsiteX153" fmla="*/ 812799 w 1219200"/>
                <a:gd name="connsiteY153" fmla="*/ 868046 h 868681"/>
                <a:gd name="connsiteX154" fmla="*/ 775970 w 1219200"/>
                <a:gd name="connsiteY154" fmla="*/ 820421 h 868681"/>
                <a:gd name="connsiteX155" fmla="*/ 812165 w 1219200"/>
                <a:gd name="connsiteY155" fmla="*/ 774066 h 868681"/>
                <a:gd name="connsiteX156" fmla="*/ 833120 w 1219200"/>
                <a:gd name="connsiteY156" fmla="*/ 781051 h 868681"/>
                <a:gd name="connsiteX157" fmla="*/ 833120 w 1219200"/>
                <a:gd name="connsiteY157" fmla="*/ 752476 h 868681"/>
                <a:gd name="connsiteX158" fmla="*/ 707390 w 1219200"/>
                <a:gd name="connsiteY158" fmla="*/ 741046 h 868681"/>
                <a:gd name="connsiteX159" fmla="*/ 724534 w 1219200"/>
                <a:gd name="connsiteY159" fmla="*/ 743586 h 868681"/>
                <a:gd name="connsiteX160" fmla="*/ 724534 w 1219200"/>
                <a:gd name="connsiteY160" fmla="*/ 744221 h 868681"/>
                <a:gd name="connsiteX161" fmla="*/ 724534 w 1219200"/>
                <a:gd name="connsiteY161" fmla="*/ 762636 h 868681"/>
                <a:gd name="connsiteX162" fmla="*/ 713105 w 1219200"/>
                <a:gd name="connsiteY162" fmla="*/ 760731 h 868681"/>
                <a:gd name="connsiteX163" fmla="*/ 703579 w 1219200"/>
                <a:gd name="connsiteY163" fmla="*/ 768351 h 868681"/>
                <a:gd name="connsiteX164" fmla="*/ 703579 w 1219200"/>
                <a:gd name="connsiteY164" fmla="*/ 775336 h 868681"/>
                <a:gd name="connsiteX165" fmla="*/ 722629 w 1219200"/>
                <a:gd name="connsiteY165" fmla="*/ 775336 h 868681"/>
                <a:gd name="connsiteX166" fmla="*/ 722629 w 1219200"/>
                <a:gd name="connsiteY166" fmla="*/ 796926 h 868681"/>
                <a:gd name="connsiteX167" fmla="*/ 703579 w 1219200"/>
                <a:gd name="connsiteY167" fmla="*/ 796926 h 868681"/>
                <a:gd name="connsiteX168" fmla="*/ 703579 w 1219200"/>
                <a:gd name="connsiteY168" fmla="*/ 865506 h 868681"/>
                <a:gd name="connsiteX169" fmla="*/ 680084 w 1219200"/>
                <a:gd name="connsiteY169" fmla="*/ 865506 h 868681"/>
                <a:gd name="connsiteX170" fmla="*/ 680084 w 1219200"/>
                <a:gd name="connsiteY170" fmla="*/ 796926 h 868681"/>
                <a:gd name="connsiteX171" fmla="*/ 667385 w 1219200"/>
                <a:gd name="connsiteY171" fmla="*/ 796926 h 868681"/>
                <a:gd name="connsiteX172" fmla="*/ 667385 w 1219200"/>
                <a:gd name="connsiteY172" fmla="*/ 775336 h 868681"/>
                <a:gd name="connsiteX173" fmla="*/ 680084 w 1219200"/>
                <a:gd name="connsiteY173" fmla="*/ 775336 h 868681"/>
                <a:gd name="connsiteX174" fmla="*/ 680084 w 1219200"/>
                <a:gd name="connsiteY174" fmla="*/ 764541 h 868681"/>
                <a:gd name="connsiteX175" fmla="*/ 707390 w 1219200"/>
                <a:gd name="connsiteY175" fmla="*/ 741046 h 868681"/>
                <a:gd name="connsiteX176" fmla="*/ 282575 w 1219200"/>
                <a:gd name="connsiteY176" fmla="*/ 741046 h 868681"/>
                <a:gd name="connsiteX177" fmla="*/ 282575 w 1219200"/>
                <a:gd name="connsiteY177" fmla="*/ 782321 h 868681"/>
                <a:gd name="connsiteX178" fmla="*/ 304799 w 1219200"/>
                <a:gd name="connsiteY178" fmla="*/ 774066 h 868681"/>
                <a:gd name="connsiteX179" fmla="*/ 336549 w 1219200"/>
                <a:gd name="connsiteY179" fmla="*/ 815341 h 868681"/>
                <a:gd name="connsiteX180" fmla="*/ 336549 w 1219200"/>
                <a:gd name="connsiteY180" fmla="*/ 866141 h 868681"/>
                <a:gd name="connsiteX181" fmla="*/ 313689 w 1219200"/>
                <a:gd name="connsiteY181" fmla="*/ 866141 h 868681"/>
                <a:gd name="connsiteX182" fmla="*/ 313689 w 1219200"/>
                <a:gd name="connsiteY182" fmla="*/ 817246 h 868681"/>
                <a:gd name="connsiteX183" fmla="*/ 298450 w 1219200"/>
                <a:gd name="connsiteY183" fmla="*/ 796291 h 868681"/>
                <a:gd name="connsiteX184" fmla="*/ 282575 w 1219200"/>
                <a:gd name="connsiteY184" fmla="*/ 816611 h 868681"/>
                <a:gd name="connsiteX185" fmla="*/ 282575 w 1219200"/>
                <a:gd name="connsiteY185" fmla="*/ 866141 h 868681"/>
                <a:gd name="connsiteX186" fmla="*/ 259079 w 1219200"/>
                <a:gd name="connsiteY186" fmla="*/ 866141 h 868681"/>
                <a:gd name="connsiteX187" fmla="*/ 259079 w 1219200"/>
                <a:gd name="connsiteY187" fmla="*/ 752476 h 868681"/>
                <a:gd name="connsiteX188" fmla="*/ 92709 w 1219200"/>
                <a:gd name="connsiteY188" fmla="*/ 648336 h 868681"/>
                <a:gd name="connsiteX189" fmla="*/ 92709 w 1219200"/>
                <a:gd name="connsiteY189" fmla="*/ 649606 h 868681"/>
                <a:gd name="connsiteX190" fmla="*/ 92427 w 1219200"/>
                <a:gd name="connsiteY190" fmla="*/ 648959 h 868681"/>
                <a:gd name="connsiteX191" fmla="*/ 230504 w 1219200"/>
                <a:gd name="connsiteY191" fmla="*/ 643256 h 868681"/>
                <a:gd name="connsiteX192" fmla="*/ 215900 w 1219200"/>
                <a:gd name="connsiteY192" fmla="*/ 654686 h 868681"/>
                <a:gd name="connsiteX193" fmla="*/ 228599 w 1219200"/>
                <a:gd name="connsiteY193" fmla="*/ 667386 h 868681"/>
                <a:gd name="connsiteX194" fmla="*/ 245745 w 1219200"/>
                <a:gd name="connsiteY194" fmla="*/ 658496 h 868681"/>
                <a:gd name="connsiteX195" fmla="*/ 245745 w 1219200"/>
                <a:gd name="connsiteY195" fmla="*/ 647066 h 868681"/>
                <a:gd name="connsiteX196" fmla="*/ 230504 w 1219200"/>
                <a:gd name="connsiteY196" fmla="*/ 643256 h 868681"/>
                <a:gd name="connsiteX197" fmla="*/ 321310 w 1219200"/>
                <a:gd name="connsiteY197" fmla="*/ 614046 h 868681"/>
                <a:gd name="connsiteX198" fmla="*/ 306704 w 1219200"/>
                <a:gd name="connsiteY198" fmla="*/ 622301 h 868681"/>
                <a:gd name="connsiteX199" fmla="*/ 306704 w 1219200"/>
                <a:gd name="connsiteY199" fmla="*/ 656591 h 868681"/>
                <a:gd name="connsiteX200" fmla="*/ 323215 w 1219200"/>
                <a:gd name="connsiteY200" fmla="*/ 664846 h 868681"/>
                <a:gd name="connsiteX201" fmla="*/ 339090 w 1219200"/>
                <a:gd name="connsiteY201" fmla="*/ 640716 h 868681"/>
                <a:gd name="connsiteX202" fmla="*/ 338454 w 1219200"/>
                <a:gd name="connsiteY202" fmla="*/ 640716 h 868681"/>
                <a:gd name="connsiteX203" fmla="*/ 321310 w 1219200"/>
                <a:gd name="connsiteY203" fmla="*/ 614046 h 868681"/>
                <a:gd name="connsiteX204" fmla="*/ 1179195 w 1219200"/>
                <a:gd name="connsiteY204" fmla="*/ 612776 h 868681"/>
                <a:gd name="connsiteX205" fmla="*/ 1163320 w 1219200"/>
                <a:gd name="connsiteY205" fmla="*/ 629921 h 868681"/>
                <a:gd name="connsiteX206" fmla="*/ 1163954 w 1219200"/>
                <a:gd name="connsiteY206" fmla="*/ 629921 h 868681"/>
                <a:gd name="connsiteX207" fmla="*/ 1195704 w 1219200"/>
                <a:gd name="connsiteY207" fmla="*/ 629921 h 868681"/>
                <a:gd name="connsiteX208" fmla="*/ 1179195 w 1219200"/>
                <a:gd name="connsiteY208" fmla="*/ 612776 h 868681"/>
                <a:gd name="connsiteX209" fmla="*/ 689610 w 1219200"/>
                <a:gd name="connsiteY209" fmla="*/ 612776 h 868681"/>
                <a:gd name="connsiteX210" fmla="*/ 673735 w 1219200"/>
                <a:gd name="connsiteY210" fmla="*/ 629921 h 868681"/>
                <a:gd name="connsiteX211" fmla="*/ 674370 w 1219200"/>
                <a:gd name="connsiteY211" fmla="*/ 629921 h 868681"/>
                <a:gd name="connsiteX212" fmla="*/ 706120 w 1219200"/>
                <a:gd name="connsiteY212" fmla="*/ 629921 h 868681"/>
                <a:gd name="connsiteX213" fmla="*/ 689610 w 1219200"/>
                <a:gd name="connsiteY213" fmla="*/ 612776 h 868681"/>
                <a:gd name="connsiteX214" fmla="*/ 410845 w 1219200"/>
                <a:gd name="connsiteY214" fmla="*/ 612776 h 868681"/>
                <a:gd name="connsiteX215" fmla="*/ 395605 w 1219200"/>
                <a:gd name="connsiteY215" fmla="*/ 629921 h 868681"/>
                <a:gd name="connsiteX216" fmla="*/ 427355 w 1219200"/>
                <a:gd name="connsiteY216" fmla="*/ 629921 h 868681"/>
                <a:gd name="connsiteX217" fmla="*/ 410845 w 1219200"/>
                <a:gd name="connsiteY217" fmla="*/ 612776 h 868681"/>
                <a:gd name="connsiteX218" fmla="*/ 991870 w 1219200"/>
                <a:gd name="connsiteY218" fmla="*/ 594361 h 868681"/>
                <a:gd name="connsiteX219" fmla="*/ 1014095 w 1219200"/>
                <a:gd name="connsiteY219" fmla="*/ 594361 h 868681"/>
                <a:gd name="connsiteX220" fmla="*/ 1014095 w 1219200"/>
                <a:gd name="connsiteY220" fmla="*/ 643256 h 868681"/>
                <a:gd name="connsiteX221" fmla="*/ 1029334 w 1219200"/>
                <a:gd name="connsiteY221" fmla="*/ 664846 h 868681"/>
                <a:gd name="connsiteX222" fmla="*/ 1044575 w 1219200"/>
                <a:gd name="connsiteY222" fmla="*/ 644526 h 868681"/>
                <a:gd name="connsiteX223" fmla="*/ 1044575 w 1219200"/>
                <a:gd name="connsiteY223" fmla="*/ 594996 h 868681"/>
                <a:gd name="connsiteX224" fmla="*/ 1066799 w 1219200"/>
                <a:gd name="connsiteY224" fmla="*/ 594996 h 868681"/>
                <a:gd name="connsiteX225" fmla="*/ 1066799 w 1219200"/>
                <a:gd name="connsiteY225" fmla="*/ 684531 h 868681"/>
                <a:gd name="connsiteX226" fmla="*/ 1044575 w 1219200"/>
                <a:gd name="connsiteY226" fmla="*/ 684531 h 868681"/>
                <a:gd name="connsiteX227" fmla="*/ 1044575 w 1219200"/>
                <a:gd name="connsiteY227" fmla="*/ 678181 h 868681"/>
                <a:gd name="connsiteX228" fmla="*/ 1023620 w 1219200"/>
                <a:gd name="connsiteY228" fmla="*/ 686436 h 868681"/>
                <a:gd name="connsiteX229" fmla="*/ 991870 w 1219200"/>
                <a:gd name="connsiteY229" fmla="*/ 645161 h 868681"/>
                <a:gd name="connsiteX230" fmla="*/ 836295 w 1219200"/>
                <a:gd name="connsiteY230" fmla="*/ 594361 h 868681"/>
                <a:gd name="connsiteX231" fmla="*/ 858519 w 1219200"/>
                <a:gd name="connsiteY231" fmla="*/ 594361 h 868681"/>
                <a:gd name="connsiteX232" fmla="*/ 858519 w 1219200"/>
                <a:gd name="connsiteY232" fmla="*/ 643256 h 868681"/>
                <a:gd name="connsiteX233" fmla="*/ 873760 w 1219200"/>
                <a:gd name="connsiteY233" fmla="*/ 664846 h 868681"/>
                <a:gd name="connsiteX234" fmla="*/ 889000 w 1219200"/>
                <a:gd name="connsiteY234" fmla="*/ 644526 h 868681"/>
                <a:gd name="connsiteX235" fmla="*/ 889000 w 1219200"/>
                <a:gd name="connsiteY235" fmla="*/ 594996 h 868681"/>
                <a:gd name="connsiteX236" fmla="*/ 911224 w 1219200"/>
                <a:gd name="connsiteY236" fmla="*/ 594996 h 868681"/>
                <a:gd name="connsiteX237" fmla="*/ 911224 w 1219200"/>
                <a:gd name="connsiteY237" fmla="*/ 684531 h 868681"/>
                <a:gd name="connsiteX238" fmla="*/ 889000 w 1219200"/>
                <a:gd name="connsiteY238" fmla="*/ 684531 h 868681"/>
                <a:gd name="connsiteX239" fmla="*/ 889000 w 1219200"/>
                <a:gd name="connsiteY239" fmla="*/ 678181 h 868681"/>
                <a:gd name="connsiteX240" fmla="*/ 868045 w 1219200"/>
                <a:gd name="connsiteY240" fmla="*/ 686436 h 868681"/>
                <a:gd name="connsiteX241" fmla="*/ 836295 w 1219200"/>
                <a:gd name="connsiteY241" fmla="*/ 645161 h 868681"/>
                <a:gd name="connsiteX242" fmla="*/ 1181099 w 1219200"/>
                <a:gd name="connsiteY242" fmla="*/ 592456 h 868681"/>
                <a:gd name="connsiteX243" fmla="*/ 1219200 w 1219200"/>
                <a:gd name="connsiteY243" fmla="*/ 639446 h 868681"/>
                <a:gd name="connsiteX244" fmla="*/ 1218564 w 1219200"/>
                <a:gd name="connsiteY244" fmla="*/ 639446 h 868681"/>
                <a:gd name="connsiteX245" fmla="*/ 1218564 w 1219200"/>
                <a:gd name="connsiteY245" fmla="*/ 647066 h 868681"/>
                <a:gd name="connsiteX246" fmla="*/ 1163954 w 1219200"/>
                <a:gd name="connsiteY246" fmla="*/ 647066 h 868681"/>
                <a:gd name="connsiteX247" fmla="*/ 1183004 w 1219200"/>
                <a:gd name="connsiteY247" fmla="*/ 664846 h 868681"/>
                <a:gd name="connsiteX248" fmla="*/ 1198879 w 1219200"/>
                <a:gd name="connsiteY248" fmla="*/ 658496 h 868681"/>
                <a:gd name="connsiteX249" fmla="*/ 1214754 w 1219200"/>
                <a:gd name="connsiteY249" fmla="*/ 671831 h 868681"/>
                <a:gd name="connsiteX250" fmla="*/ 1182370 w 1219200"/>
                <a:gd name="connsiteY250" fmla="*/ 686436 h 868681"/>
                <a:gd name="connsiteX251" fmla="*/ 1141095 w 1219200"/>
                <a:gd name="connsiteY251" fmla="*/ 639446 h 868681"/>
                <a:gd name="connsiteX252" fmla="*/ 1181099 w 1219200"/>
                <a:gd name="connsiteY252" fmla="*/ 592456 h 868681"/>
                <a:gd name="connsiteX253" fmla="*/ 691515 w 1219200"/>
                <a:gd name="connsiteY253" fmla="*/ 592456 h 868681"/>
                <a:gd name="connsiteX254" fmla="*/ 729614 w 1219200"/>
                <a:gd name="connsiteY254" fmla="*/ 639446 h 868681"/>
                <a:gd name="connsiteX255" fmla="*/ 728980 w 1219200"/>
                <a:gd name="connsiteY255" fmla="*/ 639446 h 868681"/>
                <a:gd name="connsiteX256" fmla="*/ 728980 w 1219200"/>
                <a:gd name="connsiteY256" fmla="*/ 647066 h 868681"/>
                <a:gd name="connsiteX257" fmla="*/ 674370 w 1219200"/>
                <a:gd name="connsiteY257" fmla="*/ 647066 h 868681"/>
                <a:gd name="connsiteX258" fmla="*/ 693420 w 1219200"/>
                <a:gd name="connsiteY258" fmla="*/ 664846 h 868681"/>
                <a:gd name="connsiteX259" fmla="*/ 709295 w 1219200"/>
                <a:gd name="connsiteY259" fmla="*/ 658496 h 868681"/>
                <a:gd name="connsiteX260" fmla="*/ 725170 w 1219200"/>
                <a:gd name="connsiteY260" fmla="*/ 671831 h 868681"/>
                <a:gd name="connsiteX261" fmla="*/ 692784 w 1219200"/>
                <a:gd name="connsiteY261" fmla="*/ 686436 h 868681"/>
                <a:gd name="connsiteX262" fmla="*/ 651510 w 1219200"/>
                <a:gd name="connsiteY262" fmla="*/ 639446 h 868681"/>
                <a:gd name="connsiteX263" fmla="*/ 691515 w 1219200"/>
                <a:gd name="connsiteY263" fmla="*/ 592456 h 868681"/>
                <a:gd name="connsiteX264" fmla="*/ 412114 w 1219200"/>
                <a:gd name="connsiteY264" fmla="*/ 592456 h 868681"/>
                <a:gd name="connsiteX265" fmla="*/ 448310 w 1219200"/>
                <a:gd name="connsiteY265" fmla="*/ 639446 h 868681"/>
                <a:gd name="connsiteX266" fmla="*/ 448310 w 1219200"/>
                <a:gd name="connsiteY266" fmla="*/ 647066 h 868681"/>
                <a:gd name="connsiteX267" fmla="*/ 395605 w 1219200"/>
                <a:gd name="connsiteY267" fmla="*/ 647066 h 868681"/>
                <a:gd name="connsiteX268" fmla="*/ 415290 w 1219200"/>
                <a:gd name="connsiteY268" fmla="*/ 664846 h 868681"/>
                <a:gd name="connsiteX269" fmla="*/ 430530 w 1219200"/>
                <a:gd name="connsiteY269" fmla="*/ 658496 h 868681"/>
                <a:gd name="connsiteX270" fmla="*/ 446405 w 1219200"/>
                <a:gd name="connsiteY270" fmla="*/ 671831 h 868681"/>
                <a:gd name="connsiteX271" fmla="*/ 413385 w 1219200"/>
                <a:gd name="connsiteY271" fmla="*/ 686436 h 868681"/>
                <a:gd name="connsiteX272" fmla="*/ 372110 w 1219200"/>
                <a:gd name="connsiteY272" fmla="*/ 640081 h 868681"/>
                <a:gd name="connsiteX273" fmla="*/ 412114 w 1219200"/>
                <a:gd name="connsiteY273" fmla="*/ 592456 h 868681"/>
                <a:gd name="connsiteX274" fmla="*/ 326390 w 1219200"/>
                <a:gd name="connsiteY274" fmla="*/ 592456 h 868681"/>
                <a:gd name="connsiteX275" fmla="*/ 361314 w 1219200"/>
                <a:gd name="connsiteY275" fmla="*/ 639446 h 868681"/>
                <a:gd name="connsiteX276" fmla="*/ 326390 w 1219200"/>
                <a:gd name="connsiteY276" fmla="*/ 686436 h 868681"/>
                <a:gd name="connsiteX277" fmla="*/ 306070 w 1219200"/>
                <a:gd name="connsiteY277" fmla="*/ 678816 h 868681"/>
                <a:gd name="connsiteX278" fmla="*/ 306070 w 1219200"/>
                <a:gd name="connsiteY278" fmla="*/ 706121 h 868681"/>
                <a:gd name="connsiteX279" fmla="*/ 283845 w 1219200"/>
                <a:gd name="connsiteY279" fmla="*/ 717551 h 868681"/>
                <a:gd name="connsiteX280" fmla="*/ 283845 w 1219200"/>
                <a:gd name="connsiteY280" fmla="*/ 594361 h 868681"/>
                <a:gd name="connsiteX281" fmla="*/ 306070 w 1219200"/>
                <a:gd name="connsiteY281" fmla="*/ 594361 h 868681"/>
                <a:gd name="connsiteX282" fmla="*/ 306070 w 1219200"/>
                <a:gd name="connsiteY282" fmla="*/ 600711 h 868681"/>
                <a:gd name="connsiteX283" fmla="*/ 326390 w 1219200"/>
                <a:gd name="connsiteY283" fmla="*/ 592456 h 868681"/>
                <a:gd name="connsiteX284" fmla="*/ 231775 w 1219200"/>
                <a:gd name="connsiteY284" fmla="*/ 592456 h 868681"/>
                <a:gd name="connsiteX285" fmla="*/ 268605 w 1219200"/>
                <a:gd name="connsiteY285" fmla="*/ 624206 h 868681"/>
                <a:gd name="connsiteX286" fmla="*/ 268605 w 1219200"/>
                <a:gd name="connsiteY286" fmla="*/ 684531 h 868681"/>
                <a:gd name="connsiteX287" fmla="*/ 267970 w 1219200"/>
                <a:gd name="connsiteY287" fmla="*/ 684531 h 868681"/>
                <a:gd name="connsiteX288" fmla="*/ 245745 w 1219200"/>
                <a:gd name="connsiteY288" fmla="*/ 684531 h 868681"/>
                <a:gd name="connsiteX289" fmla="*/ 245745 w 1219200"/>
                <a:gd name="connsiteY289" fmla="*/ 678181 h 868681"/>
                <a:gd name="connsiteX290" fmla="*/ 224790 w 1219200"/>
                <a:gd name="connsiteY290" fmla="*/ 686436 h 868681"/>
                <a:gd name="connsiteX291" fmla="*/ 193040 w 1219200"/>
                <a:gd name="connsiteY291" fmla="*/ 655321 h 868681"/>
                <a:gd name="connsiteX292" fmla="*/ 227965 w 1219200"/>
                <a:gd name="connsiteY292" fmla="*/ 624841 h 868681"/>
                <a:gd name="connsiteX293" fmla="*/ 245745 w 1219200"/>
                <a:gd name="connsiteY293" fmla="*/ 628651 h 868681"/>
                <a:gd name="connsiteX294" fmla="*/ 245745 w 1219200"/>
                <a:gd name="connsiteY294" fmla="*/ 623571 h 868681"/>
                <a:gd name="connsiteX295" fmla="*/ 230504 w 1219200"/>
                <a:gd name="connsiteY295" fmla="*/ 611506 h 868681"/>
                <a:gd name="connsiteX296" fmla="*/ 209549 w 1219200"/>
                <a:gd name="connsiteY296" fmla="*/ 617221 h 868681"/>
                <a:gd name="connsiteX297" fmla="*/ 200659 w 1219200"/>
                <a:gd name="connsiteY297" fmla="*/ 601346 h 868681"/>
                <a:gd name="connsiteX298" fmla="*/ 231775 w 1219200"/>
                <a:gd name="connsiteY298" fmla="*/ 592456 h 868681"/>
                <a:gd name="connsiteX299" fmla="*/ 1125855 w 1219200"/>
                <a:gd name="connsiteY299" fmla="*/ 591821 h 868681"/>
                <a:gd name="connsiteX300" fmla="*/ 1142364 w 1219200"/>
                <a:gd name="connsiteY300" fmla="*/ 598171 h 868681"/>
                <a:gd name="connsiteX301" fmla="*/ 1141730 w 1219200"/>
                <a:gd name="connsiteY301" fmla="*/ 598806 h 868681"/>
                <a:gd name="connsiteX302" fmla="*/ 1132840 w 1219200"/>
                <a:gd name="connsiteY302" fmla="*/ 621031 h 868681"/>
                <a:gd name="connsiteX303" fmla="*/ 1120140 w 1219200"/>
                <a:gd name="connsiteY303" fmla="*/ 615316 h 868681"/>
                <a:gd name="connsiteX304" fmla="*/ 1106805 w 1219200"/>
                <a:gd name="connsiteY304" fmla="*/ 635001 h 868681"/>
                <a:gd name="connsiteX305" fmla="*/ 1106805 w 1219200"/>
                <a:gd name="connsiteY305" fmla="*/ 683896 h 868681"/>
                <a:gd name="connsiteX306" fmla="*/ 1084579 w 1219200"/>
                <a:gd name="connsiteY306" fmla="*/ 683896 h 868681"/>
                <a:gd name="connsiteX307" fmla="*/ 1084579 w 1219200"/>
                <a:gd name="connsiteY307" fmla="*/ 593726 h 868681"/>
                <a:gd name="connsiteX308" fmla="*/ 1106805 w 1219200"/>
                <a:gd name="connsiteY308" fmla="*/ 593726 h 868681"/>
                <a:gd name="connsiteX309" fmla="*/ 1106805 w 1219200"/>
                <a:gd name="connsiteY309" fmla="*/ 600076 h 868681"/>
                <a:gd name="connsiteX310" fmla="*/ 1125855 w 1219200"/>
                <a:gd name="connsiteY310" fmla="*/ 591821 h 868681"/>
                <a:gd name="connsiteX311" fmla="*/ 47625 w 1219200"/>
                <a:gd name="connsiteY311" fmla="*/ 563881 h 868681"/>
                <a:gd name="connsiteX312" fmla="*/ 90170 w 1219200"/>
                <a:gd name="connsiteY312" fmla="*/ 582296 h 868681"/>
                <a:gd name="connsiteX313" fmla="*/ 73659 w 1219200"/>
                <a:gd name="connsiteY313" fmla="*/ 598806 h 868681"/>
                <a:gd name="connsiteX314" fmla="*/ 46355 w 1219200"/>
                <a:gd name="connsiteY314" fmla="*/ 586741 h 868681"/>
                <a:gd name="connsiteX315" fmla="*/ 28575 w 1219200"/>
                <a:gd name="connsiteY315" fmla="*/ 598171 h 868681"/>
                <a:gd name="connsiteX316" fmla="*/ 33655 w 1219200"/>
                <a:gd name="connsiteY316" fmla="*/ 606426 h 868681"/>
                <a:gd name="connsiteX317" fmla="*/ 52704 w 1219200"/>
                <a:gd name="connsiteY317" fmla="*/ 612776 h 868681"/>
                <a:gd name="connsiteX318" fmla="*/ 81915 w 1219200"/>
                <a:gd name="connsiteY318" fmla="*/ 624841 h 868681"/>
                <a:gd name="connsiteX319" fmla="*/ 92427 w 1219200"/>
                <a:gd name="connsiteY319" fmla="*/ 648959 h 868681"/>
                <a:gd name="connsiteX320" fmla="*/ 79454 w 1219200"/>
                <a:gd name="connsiteY320" fmla="*/ 677626 h 868681"/>
                <a:gd name="connsiteX321" fmla="*/ 47625 w 1219200"/>
                <a:gd name="connsiteY321" fmla="*/ 686436 h 868681"/>
                <a:gd name="connsiteX322" fmla="*/ 0 w 1219200"/>
                <a:gd name="connsiteY322" fmla="*/ 664846 h 868681"/>
                <a:gd name="connsiteX323" fmla="*/ 16510 w 1219200"/>
                <a:gd name="connsiteY323" fmla="*/ 650241 h 868681"/>
                <a:gd name="connsiteX324" fmla="*/ 46989 w 1219200"/>
                <a:gd name="connsiteY324" fmla="*/ 664211 h 868681"/>
                <a:gd name="connsiteX325" fmla="*/ 68579 w 1219200"/>
                <a:gd name="connsiteY325" fmla="*/ 649606 h 868681"/>
                <a:gd name="connsiteX326" fmla="*/ 61595 w 1219200"/>
                <a:gd name="connsiteY326" fmla="*/ 640081 h 868681"/>
                <a:gd name="connsiteX327" fmla="*/ 41909 w 1219200"/>
                <a:gd name="connsiteY327" fmla="*/ 634366 h 868681"/>
                <a:gd name="connsiteX328" fmla="*/ 14605 w 1219200"/>
                <a:gd name="connsiteY328" fmla="*/ 623571 h 868681"/>
                <a:gd name="connsiteX329" fmla="*/ 4444 w 1219200"/>
                <a:gd name="connsiteY329" fmla="*/ 599441 h 868681"/>
                <a:gd name="connsiteX330" fmla="*/ 47625 w 1219200"/>
                <a:gd name="connsiteY330" fmla="*/ 563881 h 868681"/>
                <a:gd name="connsiteX331" fmla="*/ 814070 w 1219200"/>
                <a:gd name="connsiteY331" fmla="*/ 560071 h 868681"/>
                <a:gd name="connsiteX332" fmla="*/ 830579 w 1219200"/>
                <a:gd name="connsiteY332" fmla="*/ 562611 h 868681"/>
                <a:gd name="connsiteX333" fmla="*/ 829945 w 1219200"/>
                <a:gd name="connsiteY333" fmla="*/ 562611 h 868681"/>
                <a:gd name="connsiteX334" fmla="*/ 829945 w 1219200"/>
                <a:gd name="connsiteY334" fmla="*/ 581026 h 868681"/>
                <a:gd name="connsiteX335" fmla="*/ 818515 w 1219200"/>
                <a:gd name="connsiteY335" fmla="*/ 579121 h 868681"/>
                <a:gd name="connsiteX336" fmla="*/ 808989 w 1219200"/>
                <a:gd name="connsiteY336" fmla="*/ 586741 h 868681"/>
                <a:gd name="connsiteX337" fmla="*/ 808989 w 1219200"/>
                <a:gd name="connsiteY337" fmla="*/ 594361 h 868681"/>
                <a:gd name="connsiteX338" fmla="*/ 824230 w 1219200"/>
                <a:gd name="connsiteY338" fmla="*/ 594361 h 868681"/>
                <a:gd name="connsiteX339" fmla="*/ 824230 w 1219200"/>
                <a:gd name="connsiteY339" fmla="*/ 615951 h 868681"/>
                <a:gd name="connsiteX340" fmla="*/ 808989 w 1219200"/>
                <a:gd name="connsiteY340" fmla="*/ 615951 h 868681"/>
                <a:gd name="connsiteX341" fmla="*/ 808989 w 1219200"/>
                <a:gd name="connsiteY341" fmla="*/ 684531 h 868681"/>
                <a:gd name="connsiteX342" fmla="*/ 786765 w 1219200"/>
                <a:gd name="connsiteY342" fmla="*/ 684531 h 868681"/>
                <a:gd name="connsiteX343" fmla="*/ 786765 w 1219200"/>
                <a:gd name="connsiteY343" fmla="*/ 615951 h 868681"/>
                <a:gd name="connsiteX344" fmla="*/ 775970 w 1219200"/>
                <a:gd name="connsiteY344" fmla="*/ 615951 h 868681"/>
                <a:gd name="connsiteX345" fmla="*/ 775970 w 1219200"/>
                <a:gd name="connsiteY345" fmla="*/ 594361 h 868681"/>
                <a:gd name="connsiteX346" fmla="*/ 786765 w 1219200"/>
                <a:gd name="connsiteY346" fmla="*/ 594361 h 868681"/>
                <a:gd name="connsiteX347" fmla="*/ 786765 w 1219200"/>
                <a:gd name="connsiteY347" fmla="*/ 583566 h 868681"/>
                <a:gd name="connsiteX348" fmla="*/ 814070 w 1219200"/>
                <a:gd name="connsiteY348" fmla="*/ 560071 h 868681"/>
                <a:gd name="connsiteX349" fmla="*/ 957579 w 1219200"/>
                <a:gd name="connsiteY349" fmla="*/ 559436 h 868681"/>
                <a:gd name="connsiteX350" fmla="*/ 957579 w 1219200"/>
                <a:gd name="connsiteY350" fmla="*/ 594361 h 868681"/>
                <a:gd name="connsiteX351" fmla="*/ 979170 w 1219200"/>
                <a:gd name="connsiteY351" fmla="*/ 594361 h 868681"/>
                <a:gd name="connsiteX352" fmla="*/ 979170 w 1219200"/>
                <a:gd name="connsiteY352" fmla="*/ 615951 h 868681"/>
                <a:gd name="connsiteX353" fmla="*/ 957579 w 1219200"/>
                <a:gd name="connsiteY353" fmla="*/ 615951 h 868681"/>
                <a:gd name="connsiteX354" fmla="*/ 957579 w 1219200"/>
                <a:gd name="connsiteY354" fmla="*/ 654051 h 868681"/>
                <a:gd name="connsiteX355" fmla="*/ 966470 w 1219200"/>
                <a:gd name="connsiteY355" fmla="*/ 664846 h 868681"/>
                <a:gd name="connsiteX356" fmla="*/ 981075 w 1219200"/>
                <a:gd name="connsiteY356" fmla="*/ 658496 h 868681"/>
                <a:gd name="connsiteX357" fmla="*/ 977900 w 1219200"/>
                <a:gd name="connsiteY357" fmla="*/ 681356 h 868681"/>
                <a:gd name="connsiteX358" fmla="*/ 959485 w 1219200"/>
                <a:gd name="connsiteY358" fmla="*/ 686436 h 868681"/>
                <a:gd name="connsiteX359" fmla="*/ 935355 w 1219200"/>
                <a:gd name="connsiteY359" fmla="*/ 659766 h 868681"/>
                <a:gd name="connsiteX360" fmla="*/ 935355 w 1219200"/>
                <a:gd name="connsiteY360" fmla="*/ 615951 h 868681"/>
                <a:gd name="connsiteX361" fmla="*/ 922655 w 1219200"/>
                <a:gd name="connsiteY361" fmla="*/ 615951 h 868681"/>
                <a:gd name="connsiteX362" fmla="*/ 922655 w 1219200"/>
                <a:gd name="connsiteY362" fmla="*/ 594361 h 868681"/>
                <a:gd name="connsiteX363" fmla="*/ 935355 w 1219200"/>
                <a:gd name="connsiteY363" fmla="*/ 594361 h 868681"/>
                <a:gd name="connsiteX364" fmla="*/ 935355 w 1219200"/>
                <a:gd name="connsiteY364" fmla="*/ 570866 h 868681"/>
                <a:gd name="connsiteX365" fmla="*/ 586739 w 1219200"/>
                <a:gd name="connsiteY365" fmla="*/ 559436 h 868681"/>
                <a:gd name="connsiteX366" fmla="*/ 586739 w 1219200"/>
                <a:gd name="connsiteY366" fmla="*/ 600711 h 868681"/>
                <a:gd name="connsiteX367" fmla="*/ 607695 w 1219200"/>
                <a:gd name="connsiteY367" fmla="*/ 592456 h 868681"/>
                <a:gd name="connsiteX368" fmla="*/ 639445 w 1219200"/>
                <a:gd name="connsiteY368" fmla="*/ 633731 h 868681"/>
                <a:gd name="connsiteX369" fmla="*/ 639445 w 1219200"/>
                <a:gd name="connsiteY369" fmla="*/ 684531 h 868681"/>
                <a:gd name="connsiteX370" fmla="*/ 617220 w 1219200"/>
                <a:gd name="connsiteY370" fmla="*/ 684531 h 868681"/>
                <a:gd name="connsiteX371" fmla="*/ 617220 w 1219200"/>
                <a:gd name="connsiteY371" fmla="*/ 635636 h 868681"/>
                <a:gd name="connsiteX372" fmla="*/ 601980 w 1219200"/>
                <a:gd name="connsiteY372" fmla="*/ 614681 h 868681"/>
                <a:gd name="connsiteX373" fmla="*/ 586739 w 1219200"/>
                <a:gd name="connsiteY373" fmla="*/ 635001 h 868681"/>
                <a:gd name="connsiteX374" fmla="*/ 586739 w 1219200"/>
                <a:gd name="connsiteY374" fmla="*/ 684531 h 868681"/>
                <a:gd name="connsiteX375" fmla="*/ 564515 w 1219200"/>
                <a:gd name="connsiteY375" fmla="*/ 684531 h 868681"/>
                <a:gd name="connsiteX376" fmla="*/ 564515 w 1219200"/>
                <a:gd name="connsiteY376" fmla="*/ 570866 h 868681"/>
                <a:gd name="connsiteX377" fmla="*/ 529590 w 1219200"/>
                <a:gd name="connsiteY377" fmla="*/ 559436 h 868681"/>
                <a:gd name="connsiteX378" fmla="*/ 529590 w 1219200"/>
                <a:gd name="connsiteY378" fmla="*/ 594361 h 868681"/>
                <a:gd name="connsiteX379" fmla="*/ 550545 w 1219200"/>
                <a:gd name="connsiteY379" fmla="*/ 594361 h 868681"/>
                <a:gd name="connsiteX380" fmla="*/ 550545 w 1219200"/>
                <a:gd name="connsiteY380" fmla="*/ 615951 h 868681"/>
                <a:gd name="connsiteX381" fmla="*/ 529590 w 1219200"/>
                <a:gd name="connsiteY381" fmla="*/ 615951 h 868681"/>
                <a:gd name="connsiteX382" fmla="*/ 529590 w 1219200"/>
                <a:gd name="connsiteY382" fmla="*/ 654051 h 868681"/>
                <a:gd name="connsiteX383" fmla="*/ 538480 w 1219200"/>
                <a:gd name="connsiteY383" fmla="*/ 664846 h 868681"/>
                <a:gd name="connsiteX384" fmla="*/ 553084 w 1219200"/>
                <a:gd name="connsiteY384" fmla="*/ 658496 h 868681"/>
                <a:gd name="connsiteX385" fmla="*/ 549909 w 1219200"/>
                <a:gd name="connsiteY385" fmla="*/ 681356 h 868681"/>
                <a:gd name="connsiteX386" fmla="*/ 531495 w 1219200"/>
                <a:gd name="connsiteY386" fmla="*/ 686436 h 868681"/>
                <a:gd name="connsiteX387" fmla="*/ 507364 w 1219200"/>
                <a:gd name="connsiteY387" fmla="*/ 659766 h 868681"/>
                <a:gd name="connsiteX388" fmla="*/ 507364 w 1219200"/>
                <a:gd name="connsiteY388" fmla="*/ 615951 h 868681"/>
                <a:gd name="connsiteX389" fmla="*/ 491489 w 1219200"/>
                <a:gd name="connsiteY389" fmla="*/ 615951 h 868681"/>
                <a:gd name="connsiteX390" fmla="*/ 491489 w 1219200"/>
                <a:gd name="connsiteY390" fmla="*/ 594361 h 868681"/>
                <a:gd name="connsiteX391" fmla="*/ 507364 w 1219200"/>
                <a:gd name="connsiteY391" fmla="*/ 594361 h 868681"/>
                <a:gd name="connsiteX392" fmla="*/ 507364 w 1219200"/>
                <a:gd name="connsiteY392" fmla="*/ 570866 h 868681"/>
                <a:gd name="connsiteX393" fmla="*/ 128269 w 1219200"/>
                <a:gd name="connsiteY393" fmla="*/ 559436 h 868681"/>
                <a:gd name="connsiteX394" fmla="*/ 128269 w 1219200"/>
                <a:gd name="connsiteY394" fmla="*/ 600711 h 868681"/>
                <a:gd name="connsiteX395" fmla="*/ 149224 w 1219200"/>
                <a:gd name="connsiteY395" fmla="*/ 592456 h 868681"/>
                <a:gd name="connsiteX396" fmla="*/ 180974 w 1219200"/>
                <a:gd name="connsiteY396" fmla="*/ 633731 h 868681"/>
                <a:gd name="connsiteX397" fmla="*/ 180974 w 1219200"/>
                <a:gd name="connsiteY397" fmla="*/ 684531 h 868681"/>
                <a:gd name="connsiteX398" fmla="*/ 158750 w 1219200"/>
                <a:gd name="connsiteY398" fmla="*/ 684531 h 868681"/>
                <a:gd name="connsiteX399" fmla="*/ 158750 w 1219200"/>
                <a:gd name="connsiteY399" fmla="*/ 635636 h 868681"/>
                <a:gd name="connsiteX400" fmla="*/ 143510 w 1219200"/>
                <a:gd name="connsiteY400" fmla="*/ 614681 h 868681"/>
                <a:gd name="connsiteX401" fmla="*/ 128269 w 1219200"/>
                <a:gd name="connsiteY401" fmla="*/ 635001 h 868681"/>
                <a:gd name="connsiteX402" fmla="*/ 128269 w 1219200"/>
                <a:gd name="connsiteY402" fmla="*/ 684531 h 868681"/>
                <a:gd name="connsiteX403" fmla="*/ 106045 w 1219200"/>
                <a:gd name="connsiteY403" fmla="*/ 684531 h 868681"/>
                <a:gd name="connsiteX404" fmla="*/ 106045 w 1219200"/>
                <a:gd name="connsiteY404" fmla="*/ 570866 h 868681"/>
                <a:gd name="connsiteX405" fmla="*/ 269875 w 1219200"/>
                <a:gd name="connsiteY405" fmla="*/ 635 h 868681"/>
                <a:gd name="connsiteX406" fmla="*/ 501015 w 1219200"/>
                <a:gd name="connsiteY406" fmla="*/ 635 h 868681"/>
                <a:gd name="connsiteX407" fmla="*/ 554989 w 1219200"/>
                <a:gd name="connsiteY407" fmla="*/ 94615 h 868681"/>
                <a:gd name="connsiteX408" fmla="*/ 391795 w 1219200"/>
                <a:gd name="connsiteY408" fmla="*/ 94615 h 868681"/>
                <a:gd name="connsiteX409" fmla="*/ 391795 w 1219200"/>
                <a:gd name="connsiteY409" fmla="*/ 161925 h 868681"/>
                <a:gd name="connsiteX410" fmla="*/ 539114 w 1219200"/>
                <a:gd name="connsiteY410" fmla="*/ 161925 h 868681"/>
                <a:gd name="connsiteX411" fmla="*/ 539114 w 1219200"/>
                <a:gd name="connsiteY411" fmla="*/ 247650 h 868681"/>
                <a:gd name="connsiteX412" fmla="*/ 391795 w 1219200"/>
                <a:gd name="connsiteY412" fmla="*/ 247650 h 868681"/>
                <a:gd name="connsiteX413" fmla="*/ 391795 w 1219200"/>
                <a:gd name="connsiteY413" fmla="*/ 314325 h 868681"/>
                <a:gd name="connsiteX414" fmla="*/ 595629 w 1219200"/>
                <a:gd name="connsiteY414" fmla="*/ 314325 h 868681"/>
                <a:gd name="connsiteX415" fmla="*/ 595629 w 1219200"/>
                <a:gd name="connsiteY415" fmla="*/ 408305 h 868681"/>
                <a:gd name="connsiteX416" fmla="*/ 269875 w 1219200"/>
                <a:gd name="connsiteY416" fmla="*/ 408305 h 868681"/>
                <a:gd name="connsiteX417" fmla="*/ 539114 w 1219200"/>
                <a:gd name="connsiteY417" fmla="*/ 0 h 868681"/>
                <a:gd name="connsiteX418" fmla="*/ 674370 w 1219200"/>
                <a:gd name="connsiteY418" fmla="*/ 0 h 868681"/>
                <a:gd name="connsiteX419" fmla="*/ 743584 w 1219200"/>
                <a:gd name="connsiteY419" fmla="*/ 132715 h 868681"/>
                <a:gd name="connsiteX420" fmla="*/ 812799 w 1219200"/>
                <a:gd name="connsiteY420" fmla="*/ 0 h 868681"/>
                <a:gd name="connsiteX421" fmla="*/ 946150 w 1219200"/>
                <a:gd name="connsiteY421" fmla="*/ 0 h 868681"/>
                <a:gd name="connsiteX422" fmla="*/ 803275 w 1219200"/>
                <a:gd name="connsiteY422" fmla="*/ 246380 h 868681"/>
                <a:gd name="connsiteX423" fmla="*/ 803275 w 1219200"/>
                <a:gd name="connsiteY423" fmla="*/ 407670 h 868681"/>
                <a:gd name="connsiteX424" fmla="*/ 681355 w 1219200"/>
                <a:gd name="connsiteY424" fmla="*/ 407670 h 868681"/>
                <a:gd name="connsiteX425" fmla="*/ 681355 w 1219200"/>
                <a:gd name="connsiteY425" fmla="*/ 246380 h 86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</a:cxnLst>
              <a:rect l="l" t="t" r="r" b="b"/>
              <a:pathLst>
                <a:path w="1219200" h="868681">
                  <a:moveTo>
                    <a:pt x="245110" y="839471"/>
                  </a:moveTo>
                  <a:lnTo>
                    <a:pt x="246379" y="839471"/>
                  </a:lnTo>
                  <a:lnTo>
                    <a:pt x="245041" y="839979"/>
                  </a:lnTo>
                  <a:close/>
                  <a:moveTo>
                    <a:pt x="522605" y="796926"/>
                  </a:moveTo>
                  <a:cubicBezTo>
                    <a:pt x="509905" y="796926"/>
                    <a:pt x="504189" y="807721"/>
                    <a:pt x="504189" y="821691"/>
                  </a:cubicBezTo>
                  <a:cubicBezTo>
                    <a:pt x="504189" y="831216"/>
                    <a:pt x="508000" y="845821"/>
                    <a:pt x="522605" y="845821"/>
                  </a:cubicBezTo>
                  <a:cubicBezTo>
                    <a:pt x="537845" y="845821"/>
                    <a:pt x="541019" y="831851"/>
                    <a:pt x="541019" y="821691"/>
                  </a:cubicBezTo>
                  <a:cubicBezTo>
                    <a:pt x="541019" y="807721"/>
                    <a:pt x="535305" y="796926"/>
                    <a:pt x="522605" y="796926"/>
                  </a:cubicBezTo>
                  <a:close/>
                  <a:moveTo>
                    <a:pt x="817245" y="796291"/>
                  </a:moveTo>
                  <a:cubicBezTo>
                    <a:pt x="803909" y="796291"/>
                    <a:pt x="800735" y="807086"/>
                    <a:pt x="800735" y="819786"/>
                  </a:cubicBezTo>
                  <a:cubicBezTo>
                    <a:pt x="800735" y="834391"/>
                    <a:pt x="805180" y="846456"/>
                    <a:pt x="817879" y="846456"/>
                  </a:cubicBezTo>
                  <a:cubicBezTo>
                    <a:pt x="824230" y="846456"/>
                    <a:pt x="828674" y="843281"/>
                    <a:pt x="833754" y="838836"/>
                  </a:cubicBezTo>
                  <a:lnTo>
                    <a:pt x="833754" y="838201"/>
                  </a:lnTo>
                  <a:lnTo>
                    <a:pt x="833754" y="803911"/>
                  </a:lnTo>
                  <a:cubicBezTo>
                    <a:pt x="828674" y="798831"/>
                    <a:pt x="824230" y="796291"/>
                    <a:pt x="817245" y="796291"/>
                  </a:cubicBezTo>
                  <a:close/>
                  <a:moveTo>
                    <a:pt x="1179195" y="794386"/>
                  </a:moveTo>
                  <a:cubicBezTo>
                    <a:pt x="1168400" y="794386"/>
                    <a:pt x="1163954" y="803911"/>
                    <a:pt x="1163320" y="811531"/>
                  </a:cubicBezTo>
                  <a:lnTo>
                    <a:pt x="1163954" y="811531"/>
                  </a:lnTo>
                  <a:lnTo>
                    <a:pt x="1195704" y="811531"/>
                  </a:lnTo>
                  <a:cubicBezTo>
                    <a:pt x="1195070" y="801371"/>
                    <a:pt x="1188720" y="794386"/>
                    <a:pt x="1179195" y="794386"/>
                  </a:cubicBezTo>
                  <a:close/>
                  <a:moveTo>
                    <a:pt x="909320" y="794386"/>
                  </a:moveTo>
                  <a:cubicBezTo>
                    <a:pt x="898525" y="794386"/>
                    <a:pt x="894079" y="803911"/>
                    <a:pt x="893445" y="811531"/>
                  </a:cubicBezTo>
                  <a:lnTo>
                    <a:pt x="894079" y="811531"/>
                  </a:lnTo>
                  <a:lnTo>
                    <a:pt x="925829" y="811531"/>
                  </a:lnTo>
                  <a:cubicBezTo>
                    <a:pt x="925195" y="801371"/>
                    <a:pt x="918845" y="794386"/>
                    <a:pt x="909320" y="794386"/>
                  </a:cubicBezTo>
                  <a:close/>
                  <a:moveTo>
                    <a:pt x="737870" y="775971"/>
                  </a:moveTo>
                  <a:lnTo>
                    <a:pt x="761364" y="775971"/>
                  </a:lnTo>
                  <a:lnTo>
                    <a:pt x="761364" y="866141"/>
                  </a:lnTo>
                  <a:lnTo>
                    <a:pt x="737870" y="866141"/>
                  </a:lnTo>
                  <a:close/>
                  <a:moveTo>
                    <a:pt x="143510" y="775971"/>
                  </a:moveTo>
                  <a:lnTo>
                    <a:pt x="167004" y="775971"/>
                  </a:lnTo>
                  <a:lnTo>
                    <a:pt x="167004" y="866141"/>
                  </a:lnTo>
                  <a:lnTo>
                    <a:pt x="143510" y="866141"/>
                  </a:lnTo>
                  <a:close/>
                  <a:moveTo>
                    <a:pt x="635" y="775971"/>
                  </a:moveTo>
                  <a:lnTo>
                    <a:pt x="26670" y="775971"/>
                  </a:lnTo>
                  <a:lnTo>
                    <a:pt x="40004" y="828041"/>
                  </a:lnTo>
                  <a:lnTo>
                    <a:pt x="55245" y="775971"/>
                  </a:lnTo>
                  <a:lnTo>
                    <a:pt x="76200" y="775971"/>
                  </a:lnTo>
                  <a:lnTo>
                    <a:pt x="91439" y="828041"/>
                  </a:lnTo>
                  <a:lnTo>
                    <a:pt x="105409" y="775971"/>
                  </a:lnTo>
                  <a:lnTo>
                    <a:pt x="130810" y="775971"/>
                  </a:lnTo>
                  <a:lnTo>
                    <a:pt x="102235" y="866141"/>
                  </a:lnTo>
                  <a:lnTo>
                    <a:pt x="80644" y="866141"/>
                  </a:lnTo>
                  <a:lnTo>
                    <a:pt x="65405" y="811531"/>
                  </a:lnTo>
                  <a:lnTo>
                    <a:pt x="50165" y="866141"/>
                  </a:lnTo>
                  <a:lnTo>
                    <a:pt x="28575" y="866141"/>
                  </a:lnTo>
                  <a:close/>
                  <a:moveTo>
                    <a:pt x="1181099" y="774066"/>
                  </a:moveTo>
                  <a:cubicBezTo>
                    <a:pt x="1204595" y="774066"/>
                    <a:pt x="1219200" y="795021"/>
                    <a:pt x="1219200" y="821056"/>
                  </a:cubicBezTo>
                  <a:lnTo>
                    <a:pt x="1218564" y="821056"/>
                  </a:lnTo>
                  <a:cubicBezTo>
                    <a:pt x="1218564" y="821056"/>
                    <a:pt x="1218564" y="827406"/>
                    <a:pt x="1218564" y="828676"/>
                  </a:cubicBezTo>
                  <a:lnTo>
                    <a:pt x="1163954" y="828676"/>
                  </a:lnTo>
                  <a:cubicBezTo>
                    <a:pt x="1165224" y="841376"/>
                    <a:pt x="1173480" y="846456"/>
                    <a:pt x="1183004" y="846456"/>
                  </a:cubicBezTo>
                  <a:cubicBezTo>
                    <a:pt x="1188720" y="846456"/>
                    <a:pt x="1193799" y="844551"/>
                    <a:pt x="1198879" y="840106"/>
                  </a:cubicBezTo>
                  <a:lnTo>
                    <a:pt x="1214754" y="853441"/>
                  </a:lnTo>
                  <a:cubicBezTo>
                    <a:pt x="1206500" y="864236"/>
                    <a:pt x="1193799" y="868046"/>
                    <a:pt x="1182370" y="868046"/>
                  </a:cubicBezTo>
                  <a:cubicBezTo>
                    <a:pt x="1156335" y="868046"/>
                    <a:pt x="1141095" y="847726"/>
                    <a:pt x="1141095" y="821056"/>
                  </a:cubicBezTo>
                  <a:cubicBezTo>
                    <a:pt x="1141095" y="792481"/>
                    <a:pt x="1158875" y="774066"/>
                    <a:pt x="1181099" y="774066"/>
                  </a:cubicBezTo>
                  <a:close/>
                  <a:moveTo>
                    <a:pt x="1097915" y="774066"/>
                  </a:moveTo>
                  <a:cubicBezTo>
                    <a:pt x="1113790" y="774066"/>
                    <a:pt x="1125220" y="781051"/>
                    <a:pt x="1133474" y="793751"/>
                  </a:cubicBezTo>
                  <a:lnTo>
                    <a:pt x="1118235" y="808991"/>
                  </a:lnTo>
                  <a:cubicBezTo>
                    <a:pt x="1113155" y="802006"/>
                    <a:pt x="1107439" y="796291"/>
                    <a:pt x="1097915" y="796291"/>
                  </a:cubicBezTo>
                  <a:cubicBezTo>
                    <a:pt x="1085215" y="796291"/>
                    <a:pt x="1078864" y="807086"/>
                    <a:pt x="1078864" y="820421"/>
                  </a:cubicBezTo>
                  <a:cubicBezTo>
                    <a:pt x="1078864" y="833121"/>
                    <a:pt x="1084579" y="845186"/>
                    <a:pt x="1097915" y="845186"/>
                  </a:cubicBezTo>
                  <a:cubicBezTo>
                    <a:pt x="1106170" y="845186"/>
                    <a:pt x="1113155" y="840741"/>
                    <a:pt x="1118235" y="833756"/>
                  </a:cubicBezTo>
                  <a:lnTo>
                    <a:pt x="1118870" y="834391"/>
                  </a:lnTo>
                  <a:lnTo>
                    <a:pt x="1133474" y="848361"/>
                  </a:lnTo>
                  <a:cubicBezTo>
                    <a:pt x="1125855" y="857886"/>
                    <a:pt x="1115060" y="868046"/>
                    <a:pt x="1097280" y="868046"/>
                  </a:cubicBezTo>
                  <a:cubicBezTo>
                    <a:pt x="1072515" y="868046"/>
                    <a:pt x="1054735" y="848361"/>
                    <a:pt x="1054735" y="821056"/>
                  </a:cubicBezTo>
                  <a:cubicBezTo>
                    <a:pt x="1054735" y="796291"/>
                    <a:pt x="1069974" y="774066"/>
                    <a:pt x="1097915" y="774066"/>
                  </a:cubicBezTo>
                  <a:close/>
                  <a:moveTo>
                    <a:pt x="1009015" y="774066"/>
                  </a:moveTo>
                  <a:cubicBezTo>
                    <a:pt x="1033144" y="774066"/>
                    <a:pt x="1041400" y="793116"/>
                    <a:pt x="1041400" y="815341"/>
                  </a:cubicBezTo>
                  <a:lnTo>
                    <a:pt x="1041400" y="866141"/>
                  </a:lnTo>
                  <a:lnTo>
                    <a:pt x="1017905" y="866141"/>
                  </a:lnTo>
                  <a:lnTo>
                    <a:pt x="1017905" y="817246"/>
                  </a:lnTo>
                  <a:cubicBezTo>
                    <a:pt x="1017905" y="804546"/>
                    <a:pt x="1014730" y="796291"/>
                    <a:pt x="1002665" y="796291"/>
                  </a:cubicBezTo>
                  <a:cubicBezTo>
                    <a:pt x="990599" y="796291"/>
                    <a:pt x="986790" y="803276"/>
                    <a:pt x="986790" y="816611"/>
                  </a:cubicBezTo>
                  <a:lnTo>
                    <a:pt x="986790" y="866141"/>
                  </a:lnTo>
                  <a:lnTo>
                    <a:pt x="963295" y="866141"/>
                  </a:lnTo>
                  <a:lnTo>
                    <a:pt x="963295" y="775971"/>
                  </a:lnTo>
                  <a:lnTo>
                    <a:pt x="986790" y="775971"/>
                  </a:lnTo>
                  <a:lnTo>
                    <a:pt x="986790" y="782321"/>
                  </a:lnTo>
                  <a:cubicBezTo>
                    <a:pt x="991870" y="777241"/>
                    <a:pt x="998855" y="774066"/>
                    <a:pt x="1009015" y="774066"/>
                  </a:cubicBezTo>
                  <a:close/>
                  <a:moveTo>
                    <a:pt x="911224" y="774066"/>
                  </a:moveTo>
                  <a:cubicBezTo>
                    <a:pt x="934720" y="774066"/>
                    <a:pt x="949325" y="795021"/>
                    <a:pt x="949325" y="821056"/>
                  </a:cubicBezTo>
                  <a:lnTo>
                    <a:pt x="948689" y="821056"/>
                  </a:lnTo>
                  <a:cubicBezTo>
                    <a:pt x="948689" y="821056"/>
                    <a:pt x="948689" y="827406"/>
                    <a:pt x="948689" y="828676"/>
                  </a:cubicBezTo>
                  <a:lnTo>
                    <a:pt x="894079" y="828676"/>
                  </a:lnTo>
                  <a:cubicBezTo>
                    <a:pt x="895349" y="841376"/>
                    <a:pt x="903605" y="846456"/>
                    <a:pt x="913129" y="846456"/>
                  </a:cubicBezTo>
                  <a:cubicBezTo>
                    <a:pt x="918845" y="846456"/>
                    <a:pt x="923924" y="844551"/>
                    <a:pt x="929004" y="840106"/>
                  </a:cubicBezTo>
                  <a:lnTo>
                    <a:pt x="944879" y="853441"/>
                  </a:lnTo>
                  <a:cubicBezTo>
                    <a:pt x="936625" y="864236"/>
                    <a:pt x="923924" y="868046"/>
                    <a:pt x="912495" y="868046"/>
                  </a:cubicBezTo>
                  <a:cubicBezTo>
                    <a:pt x="886459" y="868046"/>
                    <a:pt x="871220" y="847726"/>
                    <a:pt x="871220" y="821056"/>
                  </a:cubicBezTo>
                  <a:cubicBezTo>
                    <a:pt x="871220" y="792481"/>
                    <a:pt x="889000" y="774066"/>
                    <a:pt x="911224" y="774066"/>
                  </a:cubicBezTo>
                  <a:close/>
                  <a:moveTo>
                    <a:pt x="623570" y="774066"/>
                  </a:moveTo>
                  <a:cubicBezTo>
                    <a:pt x="647700" y="774066"/>
                    <a:pt x="655954" y="793116"/>
                    <a:pt x="655954" y="815341"/>
                  </a:cubicBezTo>
                  <a:lnTo>
                    <a:pt x="655954" y="866141"/>
                  </a:lnTo>
                  <a:lnTo>
                    <a:pt x="632459" y="866141"/>
                  </a:lnTo>
                  <a:lnTo>
                    <a:pt x="632459" y="817246"/>
                  </a:lnTo>
                  <a:cubicBezTo>
                    <a:pt x="632459" y="804546"/>
                    <a:pt x="629284" y="796291"/>
                    <a:pt x="617220" y="796291"/>
                  </a:cubicBezTo>
                  <a:cubicBezTo>
                    <a:pt x="605155" y="796291"/>
                    <a:pt x="601345" y="803276"/>
                    <a:pt x="601345" y="816611"/>
                  </a:cubicBezTo>
                  <a:lnTo>
                    <a:pt x="601345" y="866141"/>
                  </a:lnTo>
                  <a:lnTo>
                    <a:pt x="577849" y="866141"/>
                  </a:lnTo>
                  <a:lnTo>
                    <a:pt x="577849" y="775971"/>
                  </a:lnTo>
                  <a:lnTo>
                    <a:pt x="601345" y="775971"/>
                  </a:lnTo>
                  <a:lnTo>
                    <a:pt x="601345" y="782321"/>
                  </a:lnTo>
                  <a:cubicBezTo>
                    <a:pt x="606424" y="777241"/>
                    <a:pt x="613409" y="774066"/>
                    <a:pt x="623570" y="774066"/>
                  </a:cubicBezTo>
                  <a:close/>
                  <a:moveTo>
                    <a:pt x="522605" y="774066"/>
                  </a:moveTo>
                  <a:cubicBezTo>
                    <a:pt x="548004" y="774066"/>
                    <a:pt x="564515" y="793116"/>
                    <a:pt x="564515" y="821056"/>
                  </a:cubicBezTo>
                  <a:cubicBezTo>
                    <a:pt x="564515" y="848996"/>
                    <a:pt x="546735" y="868046"/>
                    <a:pt x="522605" y="868046"/>
                  </a:cubicBezTo>
                  <a:cubicBezTo>
                    <a:pt x="498474" y="868046"/>
                    <a:pt x="480695" y="848996"/>
                    <a:pt x="480695" y="821056"/>
                  </a:cubicBezTo>
                  <a:cubicBezTo>
                    <a:pt x="480695" y="794386"/>
                    <a:pt x="496570" y="774066"/>
                    <a:pt x="522605" y="774066"/>
                  </a:cubicBezTo>
                  <a:close/>
                  <a:moveTo>
                    <a:pt x="436879" y="774066"/>
                  </a:moveTo>
                  <a:cubicBezTo>
                    <a:pt x="452754" y="774066"/>
                    <a:pt x="464185" y="781051"/>
                    <a:pt x="472439" y="793751"/>
                  </a:cubicBezTo>
                  <a:lnTo>
                    <a:pt x="457200" y="808991"/>
                  </a:lnTo>
                  <a:cubicBezTo>
                    <a:pt x="452120" y="802006"/>
                    <a:pt x="446405" y="796291"/>
                    <a:pt x="436879" y="796291"/>
                  </a:cubicBezTo>
                  <a:cubicBezTo>
                    <a:pt x="424180" y="796291"/>
                    <a:pt x="417829" y="807086"/>
                    <a:pt x="417829" y="820421"/>
                  </a:cubicBezTo>
                  <a:cubicBezTo>
                    <a:pt x="417829" y="833121"/>
                    <a:pt x="423545" y="845186"/>
                    <a:pt x="436879" y="845186"/>
                  </a:cubicBezTo>
                  <a:cubicBezTo>
                    <a:pt x="445135" y="845186"/>
                    <a:pt x="452120" y="840741"/>
                    <a:pt x="457200" y="833756"/>
                  </a:cubicBezTo>
                  <a:lnTo>
                    <a:pt x="457834" y="834391"/>
                  </a:lnTo>
                  <a:lnTo>
                    <a:pt x="472439" y="848361"/>
                  </a:lnTo>
                  <a:cubicBezTo>
                    <a:pt x="464820" y="857886"/>
                    <a:pt x="454025" y="868046"/>
                    <a:pt x="436245" y="868046"/>
                  </a:cubicBezTo>
                  <a:cubicBezTo>
                    <a:pt x="411480" y="868046"/>
                    <a:pt x="393700" y="848361"/>
                    <a:pt x="393700" y="821056"/>
                  </a:cubicBezTo>
                  <a:cubicBezTo>
                    <a:pt x="393700" y="796291"/>
                    <a:pt x="408939" y="774066"/>
                    <a:pt x="436879" y="774066"/>
                  </a:cubicBezTo>
                  <a:close/>
                  <a:moveTo>
                    <a:pt x="219075" y="742316"/>
                  </a:moveTo>
                  <a:lnTo>
                    <a:pt x="219075" y="777241"/>
                  </a:lnTo>
                  <a:lnTo>
                    <a:pt x="245110" y="777241"/>
                  </a:lnTo>
                  <a:lnTo>
                    <a:pt x="245110" y="798831"/>
                  </a:lnTo>
                  <a:lnTo>
                    <a:pt x="219075" y="798831"/>
                  </a:lnTo>
                  <a:lnTo>
                    <a:pt x="219075" y="835661"/>
                  </a:lnTo>
                  <a:cubicBezTo>
                    <a:pt x="219075" y="843916"/>
                    <a:pt x="222250" y="846456"/>
                    <a:pt x="227965" y="846456"/>
                  </a:cubicBezTo>
                  <a:lnTo>
                    <a:pt x="245041" y="839979"/>
                  </a:lnTo>
                  <a:lnTo>
                    <a:pt x="241935" y="862966"/>
                  </a:lnTo>
                  <a:cubicBezTo>
                    <a:pt x="236855" y="866776"/>
                    <a:pt x="225424" y="868681"/>
                    <a:pt x="219709" y="868681"/>
                  </a:cubicBezTo>
                  <a:cubicBezTo>
                    <a:pt x="205739" y="868681"/>
                    <a:pt x="195579" y="857251"/>
                    <a:pt x="195579" y="842011"/>
                  </a:cubicBezTo>
                  <a:lnTo>
                    <a:pt x="195579" y="798831"/>
                  </a:lnTo>
                  <a:lnTo>
                    <a:pt x="179704" y="798831"/>
                  </a:lnTo>
                  <a:lnTo>
                    <a:pt x="179704" y="777241"/>
                  </a:lnTo>
                  <a:lnTo>
                    <a:pt x="195579" y="777241"/>
                  </a:lnTo>
                  <a:lnTo>
                    <a:pt x="195579" y="753746"/>
                  </a:lnTo>
                  <a:close/>
                  <a:moveTo>
                    <a:pt x="749935" y="741681"/>
                  </a:moveTo>
                  <a:cubicBezTo>
                    <a:pt x="757555" y="741681"/>
                    <a:pt x="763269" y="747396"/>
                    <a:pt x="763269" y="755016"/>
                  </a:cubicBezTo>
                  <a:cubicBezTo>
                    <a:pt x="763269" y="762636"/>
                    <a:pt x="757555" y="768351"/>
                    <a:pt x="749935" y="768351"/>
                  </a:cubicBezTo>
                  <a:cubicBezTo>
                    <a:pt x="742314" y="768351"/>
                    <a:pt x="736599" y="762636"/>
                    <a:pt x="736599" y="755016"/>
                  </a:cubicBezTo>
                  <a:cubicBezTo>
                    <a:pt x="736599" y="747396"/>
                    <a:pt x="742314" y="741681"/>
                    <a:pt x="749935" y="741681"/>
                  </a:cubicBezTo>
                  <a:close/>
                  <a:moveTo>
                    <a:pt x="154939" y="741681"/>
                  </a:moveTo>
                  <a:cubicBezTo>
                    <a:pt x="162560" y="741681"/>
                    <a:pt x="168275" y="747396"/>
                    <a:pt x="168275" y="755016"/>
                  </a:cubicBezTo>
                  <a:cubicBezTo>
                    <a:pt x="168275" y="762636"/>
                    <a:pt x="162560" y="768351"/>
                    <a:pt x="154939" y="768351"/>
                  </a:cubicBezTo>
                  <a:cubicBezTo>
                    <a:pt x="147320" y="768351"/>
                    <a:pt x="141605" y="762636"/>
                    <a:pt x="141605" y="755016"/>
                  </a:cubicBezTo>
                  <a:cubicBezTo>
                    <a:pt x="141605" y="747396"/>
                    <a:pt x="147320" y="741681"/>
                    <a:pt x="154939" y="741681"/>
                  </a:cubicBezTo>
                  <a:close/>
                  <a:moveTo>
                    <a:pt x="856614" y="741046"/>
                  </a:moveTo>
                  <a:lnTo>
                    <a:pt x="856614" y="866141"/>
                  </a:lnTo>
                  <a:lnTo>
                    <a:pt x="833120" y="866141"/>
                  </a:lnTo>
                  <a:lnTo>
                    <a:pt x="833120" y="860426"/>
                  </a:lnTo>
                  <a:cubicBezTo>
                    <a:pt x="825500" y="866141"/>
                    <a:pt x="821055" y="868046"/>
                    <a:pt x="812799" y="868046"/>
                  </a:cubicBezTo>
                  <a:cubicBezTo>
                    <a:pt x="786765" y="868046"/>
                    <a:pt x="775970" y="845821"/>
                    <a:pt x="775970" y="820421"/>
                  </a:cubicBezTo>
                  <a:cubicBezTo>
                    <a:pt x="775970" y="793116"/>
                    <a:pt x="788670" y="774066"/>
                    <a:pt x="812165" y="774066"/>
                  </a:cubicBezTo>
                  <a:cubicBezTo>
                    <a:pt x="819784" y="774066"/>
                    <a:pt x="827405" y="775971"/>
                    <a:pt x="833120" y="781051"/>
                  </a:cubicBezTo>
                  <a:lnTo>
                    <a:pt x="833120" y="752476"/>
                  </a:lnTo>
                  <a:close/>
                  <a:moveTo>
                    <a:pt x="707390" y="741046"/>
                  </a:moveTo>
                  <a:cubicBezTo>
                    <a:pt x="712470" y="741046"/>
                    <a:pt x="719454" y="741046"/>
                    <a:pt x="724534" y="743586"/>
                  </a:cubicBezTo>
                  <a:lnTo>
                    <a:pt x="724534" y="744221"/>
                  </a:lnTo>
                  <a:lnTo>
                    <a:pt x="724534" y="762636"/>
                  </a:lnTo>
                  <a:cubicBezTo>
                    <a:pt x="721360" y="761366"/>
                    <a:pt x="716280" y="760731"/>
                    <a:pt x="713105" y="760731"/>
                  </a:cubicBezTo>
                  <a:cubicBezTo>
                    <a:pt x="706120" y="760731"/>
                    <a:pt x="703579" y="762636"/>
                    <a:pt x="703579" y="768351"/>
                  </a:cubicBezTo>
                  <a:lnTo>
                    <a:pt x="703579" y="775336"/>
                  </a:lnTo>
                  <a:lnTo>
                    <a:pt x="722629" y="775336"/>
                  </a:lnTo>
                  <a:lnTo>
                    <a:pt x="722629" y="796926"/>
                  </a:lnTo>
                  <a:lnTo>
                    <a:pt x="703579" y="796926"/>
                  </a:lnTo>
                  <a:lnTo>
                    <a:pt x="703579" y="865506"/>
                  </a:lnTo>
                  <a:lnTo>
                    <a:pt x="680084" y="865506"/>
                  </a:lnTo>
                  <a:lnTo>
                    <a:pt x="680084" y="796926"/>
                  </a:lnTo>
                  <a:lnTo>
                    <a:pt x="667385" y="796926"/>
                  </a:lnTo>
                  <a:lnTo>
                    <a:pt x="667385" y="775336"/>
                  </a:lnTo>
                  <a:lnTo>
                    <a:pt x="680084" y="775336"/>
                  </a:lnTo>
                  <a:lnTo>
                    <a:pt x="680084" y="764541"/>
                  </a:lnTo>
                  <a:cubicBezTo>
                    <a:pt x="680084" y="748031"/>
                    <a:pt x="690879" y="741046"/>
                    <a:pt x="707390" y="741046"/>
                  </a:cubicBezTo>
                  <a:close/>
                  <a:moveTo>
                    <a:pt x="282575" y="741046"/>
                  </a:moveTo>
                  <a:lnTo>
                    <a:pt x="282575" y="782321"/>
                  </a:lnTo>
                  <a:cubicBezTo>
                    <a:pt x="287019" y="777241"/>
                    <a:pt x="295909" y="774066"/>
                    <a:pt x="304799" y="774066"/>
                  </a:cubicBezTo>
                  <a:cubicBezTo>
                    <a:pt x="328295" y="774066"/>
                    <a:pt x="336549" y="792481"/>
                    <a:pt x="336549" y="815341"/>
                  </a:cubicBezTo>
                  <a:lnTo>
                    <a:pt x="336549" y="866141"/>
                  </a:lnTo>
                  <a:lnTo>
                    <a:pt x="313689" y="866141"/>
                  </a:lnTo>
                  <a:lnTo>
                    <a:pt x="313689" y="817246"/>
                  </a:lnTo>
                  <a:cubicBezTo>
                    <a:pt x="313689" y="804546"/>
                    <a:pt x="310515" y="796291"/>
                    <a:pt x="298450" y="796291"/>
                  </a:cubicBezTo>
                  <a:cubicBezTo>
                    <a:pt x="286385" y="796291"/>
                    <a:pt x="282575" y="803276"/>
                    <a:pt x="282575" y="816611"/>
                  </a:cubicBezTo>
                  <a:lnTo>
                    <a:pt x="282575" y="866141"/>
                  </a:lnTo>
                  <a:lnTo>
                    <a:pt x="259079" y="866141"/>
                  </a:lnTo>
                  <a:lnTo>
                    <a:pt x="259079" y="752476"/>
                  </a:lnTo>
                  <a:close/>
                  <a:moveTo>
                    <a:pt x="92709" y="648336"/>
                  </a:moveTo>
                  <a:lnTo>
                    <a:pt x="92709" y="649606"/>
                  </a:lnTo>
                  <a:lnTo>
                    <a:pt x="92427" y="648959"/>
                  </a:lnTo>
                  <a:close/>
                  <a:moveTo>
                    <a:pt x="230504" y="643256"/>
                  </a:moveTo>
                  <a:cubicBezTo>
                    <a:pt x="220345" y="643256"/>
                    <a:pt x="215900" y="647701"/>
                    <a:pt x="215900" y="654686"/>
                  </a:cubicBezTo>
                  <a:cubicBezTo>
                    <a:pt x="215900" y="661671"/>
                    <a:pt x="220345" y="667386"/>
                    <a:pt x="228599" y="667386"/>
                  </a:cubicBezTo>
                  <a:cubicBezTo>
                    <a:pt x="233045" y="667386"/>
                    <a:pt x="240665" y="666116"/>
                    <a:pt x="245745" y="658496"/>
                  </a:cubicBezTo>
                  <a:lnTo>
                    <a:pt x="245745" y="647066"/>
                  </a:lnTo>
                  <a:cubicBezTo>
                    <a:pt x="241299" y="643891"/>
                    <a:pt x="234950" y="643256"/>
                    <a:pt x="230504" y="643256"/>
                  </a:cubicBezTo>
                  <a:close/>
                  <a:moveTo>
                    <a:pt x="321310" y="614046"/>
                  </a:moveTo>
                  <a:cubicBezTo>
                    <a:pt x="314959" y="614046"/>
                    <a:pt x="309879" y="617221"/>
                    <a:pt x="306704" y="622301"/>
                  </a:cubicBezTo>
                  <a:lnTo>
                    <a:pt x="306704" y="656591"/>
                  </a:lnTo>
                  <a:cubicBezTo>
                    <a:pt x="310515" y="661671"/>
                    <a:pt x="316230" y="664846"/>
                    <a:pt x="323215" y="664846"/>
                  </a:cubicBezTo>
                  <a:cubicBezTo>
                    <a:pt x="335915" y="664846"/>
                    <a:pt x="339090" y="653416"/>
                    <a:pt x="339090" y="640716"/>
                  </a:cubicBezTo>
                  <a:lnTo>
                    <a:pt x="338454" y="640716"/>
                  </a:lnTo>
                  <a:cubicBezTo>
                    <a:pt x="338454" y="627381"/>
                    <a:pt x="335280" y="614046"/>
                    <a:pt x="321310" y="614046"/>
                  </a:cubicBezTo>
                  <a:close/>
                  <a:moveTo>
                    <a:pt x="1179195" y="612776"/>
                  </a:moveTo>
                  <a:cubicBezTo>
                    <a:pt x="1168400" y="612776"/>
                    <a:pt x="1163954" y="622301"/>
                    <a:pt x="1163320" y="629921"/>
                  </a:cubicBezTo>
                  <a:lnTo>
                    <a:pt x="1163954" y="629921"/>
                  </a:lnTo>
                  <a:lnTo>
                    <a:pt x="1195704" y="629921"/>
                  </a:lnTo>
                  <a:cubicBezTo>
                    <a:pt x="1195070" y="619761"/>
                    <a:pt x="1188720" y="612776"/>
                    <a:pt x="1179195" y="612776"/>
                  </a:cubicBezTo>
                  <a:close/>
                  <a:moveTo>
                    <a:pt x="689610" y="612776"/>
                  </a:moveTo>
                  <a:cubicBezTo>
                    <a:pt x="678814" y="612776"/>
                    <a:pt x="674370" y="622301"/>
                    <a:pt x="673735" y="629921"/>
                  </a:cubicBezTo>
                  <a:lnTo>
                    <a:pt x="674370" y="629921"/>
                  </a:lnTo>
                  <a:lnTo>
                    <a:pt x="706120" y="629921"/>
                  </a:lnTo>
                  <a:cubicBezTo>
                    <a:pt x="705485" y="619761"/>
                    <a:pt x="699135" y="612776"/>
                    <a:pt x="689610" y="612776"/>
                  </a:cubicBezTo>
                  <a:close/>
                  <a:moveTo>
                    <a:pt x="410845" y="612776"/>
                  </a:moveTo>
                  <a:cubicBezTo>
                    <a:pt x="400685" y="612776"/>
                    <a:pt x="396239" y="622301"/>
                    <a:pt x="395605" y="629921"/>
                  </a:cubicBezTo>
                  <a:lnTo>
                    <a:pt x="427355" y="629921"/>
                  </a:lnTo>
                  <a:cubicBezTo>
                    <a:pt x="426084" y="619761"/>
                    <a:pt x="420370" y="612776"/>
                    <a:pt x="410845" y="612776"/>
                  </a:cubicBezTo>
                  <a:close/>
                  <a:moveTo>
                    <a:pt x="991870" y="594361"/>
                  </a:moveTo>
                  <a:lnTo>
                    <a:pt x="1014095" y="594361"/>
                  </a:lnTo>
                  <a:lnTo>
                    <a:pt x="1014095" y="643256"/>
                  </a:lnTo>
                  <a:cubicBezTo>
                    <a:pt x="1014095" y="655321"/>
                    <a:pt x="1016635" y="664846"/>
                    <a:pt x="1029334" y="664846"/>
                  </a:cubicBezTo>
                  <a:cubicBezTo>
                    <a:pt x="1042034" y="664846"/>
                    <a:pt x="1044575" y="655321"/>
                    <a:pt x="1044575" y="644526"/>
                  </a:cubicBezTo>
                  <a:lnTo>
                    <a:pt x="1044575" y="594996"/>
                  </a:lnTo>
                  <a:lnTo>
                    <a:pt x="1066799" y="594996"/>
                  </a:lnTo>
                  <a:lnTo>
                    <a:pt x="1066799" y="684531"/>
                  </a:lnTo>
                  <a:lnTo>
                    <a:pt x="1044575" y="684531"/>
                  </a:lnTo>
                  <a:lnTo>
                    <a:pt x="1044575" y="678181"/>
                  </a:lnTo>
                  <a:cubicBezTo>
                    <a:pt x="1039495" y="683896"/>
                    <a:pt x="1031875" y="686436"/>
                    <a:pt x="1023620" y="686436"/>
                  </a:cubicBezTo>
                  <a:cubicBezTo>
                    <a:pt x="1000125" y="686436"/>
                    <a:pt x="991870" y="669926"/>
                    <a:pt x="991870" y="645161"/>
                  </a:cubicBezTo>
                  <a:close/>
                  <a:moveTo>
                    <a:pt x="836295" y="594361"/>
                  </a:moveTo>
                  <a:lnTo>
                    <a:pt x="858519" y="594361"/>
                  </a:lnTo>
                  <a:lnTo>
                    <a:pt x="858519" y="643256"/>
                  </a:lnTo>
                  <a:cubicBezTo>
                    <a:pt x="858519" y="655321"/>
                    <a:pt x="861060" y="664846"/>
                    <a:pt x="873760" y="664846"/>
                  </a:cubicBezTo>
                  <a:cubicBezTo>
                    <a:pt x="886459" y="664846"/>
                    <a:pt x="889000" y="655321"/>
                    <a:pt x="889000" y="644526"/>
                  </a:cubicBezTo>
                  <a:lnTo>
                    <a:pt x="889000" y="594996"/>
                  </a:lnTo>
                  <a:lnTo>
                    <a:pt x="911224" y="594996"/>
                  </a:lnTo>
                  <a:lnTo>
                    <a:pt x="911224" y="684531"/>
                  </a:lnTo>
                  <a:lnTo>
                    <a:pt x="889000" y="684531"/>
                  </a:lnTo>
                  <a:lnTo>
                    <a:pt x="889000" y="678181"/>
                  </a:lnTo>
                  <a:cubicBezTo>
                    <a:pt x="883920" y="683896"/>
                    <a:pt x="876299" y="686436"/>
                    <a:pt x="868045" y="686436"/>
                  </a:cubicBezTo>
                  <a:cubicBezTo>
                    <a:pt x="844549" y="686436"/>
                    <a:pt x="836295" y="669926"/>
                    <a:pt x="836295" y="645161"/>
                  </a:cubicBezTo>
                  <a:close/>
                  <a:moveTo>
                    <a:pt x="1181099" y="592456"/>
                  </a:moveTo>
                  <a:cubicBezTo>
                    <a:pt x="1204595" y="592456"/>
                    <a:pt x="1219200" y="613411"/>
                    <a:pt x="1219200" y="639446"/>
                  </a:cubicBezTo>
                  <a:lnTo>
                    <a:pt x="1218564" y="639446"/>
                  </a:lnTo>
                  <a:cubicBezTo>
                    <a:pt x="1218564" y="639446"/>
                    <a:pt x="1218564" y="645796"/>
                    <a:pt x="1218564" y="647066"/>
                  </a:cubicBezTo>
                  <a:lnTo>
                    <a:pt x="1163954" y="647066"/>
                  </a:lnTo>
                  <a:cubicBezTo>
                    <a:pt x="1165224" y="659766"/>
                    <a:pt x="1173480" y="664846"/>
                    <a:pt x="1183004" y="664846"/>
                  </a:cubicBezTo>
                  <a:cubicBezTo>
                    <a:pt x="1188720" y="664846"/>
                    <a:pt x="1193799" y="662941"/>
                    <a:pt x="1198879" y="658496"/>
                  </a:cubicBezTo>
                  <a:lnTo>
                    <a:pt x="1214754" y="671831"/>
                  </a:lnTo>
                  <a:cubicBezTo>
                    <a:pt x="1206500" y="682626"/>
                    <a:pt x="1193799" y="686436"/>
                    <a:pt x="1182370" y="686436"/>
                  </a:cubicBezTo>
                  <a:cubicBezTo>
                    <a:pt x="1156335" y="686436"/>
                    <a:pt x="1141095" y="666116"/>
                    <a:pt x="1141095" y="639446"/>
                  </a:cubicBezTo>
                  <a:cubicBezTo>
                    <a:pt x="1141095" y="610871"/>
                    <a:pt x="1158875" y="592456"/>
                    <a:pt x="1181099" y="592456"/>
                  </a:cubicBezTo>
                  <a:close/>
                  <a:moveTo>
                    <a:pt x="691515" y="592456"/>
                  </a:moveTo>
                  <a:cubicBezTo>
                    <a:pt x="715010" y="592456"/>
                    <a:pt x="729614" y="613411"/>
                    <a:pt x="729614" y="639446"/>
                  </a:cubicBezTo>
                  <a:lnTo>
                    <a:pt x="728980" y="639446"/>
                  </a:lnTo>
                  <a:cubicBezTo>
                    <a:pt x="728980" y="639446"/>
                    <a:pt x="728980" y="645796"/>
                    <a:pt x="728980" y="647066"/>
                  </a:cubicBezTo>
                  <a:lnTo>
                    <a:pt x="674370" y="647066"/>
                  </a:lnTo>
                  <a:cubicBezTo>
                    <a:pt x="675640" y="659766"/>
                    <a:pt x="683894" y="664846"/>
                    <a:pt x="693420" y="664846"/>
                  </a:cubicBezTo>
                  <a:cubicBezTo>
                    <a:pt x="699135" y="664846"/>
                    <a:pt x="704215" y="662941"/>
                    <a:pt x="709295" y="658496"/>
                  </a:cubicBezTo>
                  <a:lnTo>
                    <a:pt x="725170" y="671831"/>
                  </a:lnTo>
                  <a:cubicBezTo>
                    <a:pt x="716915" y="682626"/>
                    <a:pt x="704215" y="686436"/>
                    <a:pt x="692784" y="686436"/>
                  </a:cubicBezTo>
                  <a:cubicBezTo>
                    <a:pt x="666750" y="686436"/>
                    <a:pt x="651510" y="666116"/>
                    <a:pt x="651510" y="639446"/>
                  </a:cubicBezTo>
                  <a:cubicBezTo>
                    <a:pt x="651510" y="610871"/>
                    <a:pt x="669290" y="592456"/>
                    <a:pt x="691515" y="592456"/>
                  </a:cubicBezTo>
                  <a:close/>
                  <a:moveTo>
                    <a:pt x="412114" y="592456"/>
                  </a:moveTo>
                  <a:cubicBezTo>
                    <a:pt x="437515" y="592456"/>
                    <a:pt x="448310" y="615316"/>
                    <a:pt x="448310" y="639446"/>
                  </a:cubicBezTo>
                  <a:cubicBezTo>
                    <a:pt x="448310" y="639446"/>
                    <a:pt x="448310" y="645796"/>
                    <a:pt x="448310" y="647066"/>
                  </a:cubicBezTo>
                  <a:lnTo>
                    <a:pt x="395605" y="647066"/>
                  </a:lnTo>
                  <a:cubicBezTo>
                    <a:pt x="396875" y="659766"/>
                    <a:pt x="405129" y="664846"/>
                    <a:pt x="415290" y="664846"/>
                  </a:cubicBezTo>
                  <a:cubicBezTo>
                    <a:pt x="421004" y="664846"/>
                    <a:pt x="426084" y="662941"/>
                    <a:pt x="430530" y="658496"/>
                  </a:cubicBezTo>
                  <a:lnTo>
                    <a:pt x="446405" y="671831"/>
                  </a:lnTo>
                  <a:cubicBezTo>
                    <a:pt x="438784" y="681991"/>
                    <a:pt x="425450" y="686436"/>
                    <a:pt x="413385" y="686436"/>
                  </a:cubicBezTo>
                  <a:cubicBezTo>
                    <a:pt x="387349" y="686436"/>
                    <a:pt x="372110" y="666116"/>
                    <a:pt x="372110" y="640081"/>
                  </a:cubicBezTo>
                  <a:cubicBezTo>
                    <a:pt x="372110" y="614046"/>
                    <a:pt x="388620" y="592456"/>
                    <a:pt x="412114" y="592456"/>
                  </a:cubicBezTo>
                  <a:close/>
                  <a:moveTo>
                    <a:pt x="326390" y="592456"/>
                  </a:moveTo>
                  <a:cubicBezTo>
                    <a:pt x="350519" y="592456"/>
                    <a:pt x="361314" y="615316"/>
                    <a:pt x="361314" y="639446"/>
                  </a:cubicBezTo>
                  <a:cubicBezTo>
                    <a:pt x="361314" y="662306"/>
                    <a:pt x="351790" y="686436"/>
                    <a:pt x="326390" y="686436"/>
                  </a:cubicBezTo>
                  <a:cubicBezTo>
                    <a:pt x="316230" y="686436"/>
                    <a:pt x="310515" y="682626"/>
                    <a:pt x="306070" y="678816"/>
                  </a:cubicBezTo>
                  <a:lnTo>
                    <a:pt x="306070" y="706121"/>
                  </a:lnTo>
                  <a:lnTo>
                    <a:pt x="283845" y="717551"/>
                  </a:lnTo>
                  <a:lnTo>
                    <a:pt x="283845" y="594361"/>
                  </a:lnTo>
                  <a:lnTo>
                    <a:pt x="306070" y="594361"/>
                  </a:lnTo>
                  <a:lnTo>
                    <a:pt x="306070" y="600711"/>
                  </a:lnTo>
                  <a:cubicBezTo>
                    <a:pt x="311784" y="595631"/>
                    <a:pt x="318135" y="592456"/>
                    <a:pt x="326390" y="592456"/>
                  </a:cubicBezTo>
                  <a:close/>
                  <a:moveTo>
                    <a:pt x="231775" y="592456"/>
                  </a:moveTo>
                  <a:cubicBezTo>
                    <a:pt x="254635" y="592456"/>
                    <a:pt x="268605" y="603251"/>
                    <a:pt x="268605" y="624206"/>
                  </a:cubicBezTo>
                  <a:lnTo>
                    <a:pt x="268605" y="684531"/>
                  </a:lnTo>
                  <a:lnTo>
                    <a:pt x="267970" y="684531"/>
                  </a:lnTo>
                  <a:lnTo>
                    <a:pt x="245745" y="684531"/>
                  </a:lnTo>
                  <a:lnTo>
                    <a:pt x="245745" y="678181"/>
                  </a:lnTo>
                  <a:cubicBezTo>
                    <a:pt x="240665" y="683261"/>
                    <a:pt x="233680" y="686436"/>
                    <a:pt x="224790" y="686436"/>
                  </a:cubicBezTo>
                  <a:cubicBezTo>
                    <a:pt x="207010" y="686436"/>
                    <a:pt x="193040" y="675006"/>
                    <a:pt x="193040" y="655321"/>
                  </a:cubicBezTo>
                  <a:cubicBezTo>
                    <a:pt x="193040" y="635636"/>
                    <a:pt x="206375" y="624841"/>
                    <a:pt x="227965" y="624841"/>
                  </a:cubicBezTo>
                  <a:cubicBezTo>
                    <a:pt x="233680" y="624841"/>
                    <a:pt x="239394" y="625476"/>
                    <a:pt x="245745" y="628651"/>
                  </a:cubicBezTo>
                  <a:lnTo>
                    <a:pt x="245745" y="623571"/>
                  </a:lnTo>
                  <a:cubicBezTo>
                    <a:pt x="245745" y="615316"/>
                    <a:pt x="240030" y="611506"/>
                    <a:pt x="230504" y="611506"/>
                  </a:cubicBezTo>
                  <a:cubicBezTo>
                    <a:pt x="223519" y="611506"/>
                    <a:pt x="216534" y="613411"/>
                    <a:pt x="209549" y="617221"/>
                  </a:cubicBezTo>
                  <a:lnTo>
                    <a:pt x="200659" y="601346"/>
                  </a:lnTo>
                  <a:cubicBezTo>
                    <a:pt x="210185" y="594996"/>
                    <a:pt x="219709" y="592456"/>
                    <a:pt x="231775" y="592456"/>
                  </a:cubicBezTo>
                  <a:close/>
                  <a:moveTo>
                    <a:pt x="1125855" y="591821"/>
                  </a:moveTo>
                  <a:cubicBezTo>
                    <a:pt x="1132204" y="591821"/>
                    <a:pt x="1137920" y="593726"/>
                    <a:pt x="1142364" y="598171"/>
                  </a:cubicBezTo>
                  <a:lnTo>
                    <a:pt x="1141730" y="598806"/>
                  </a:lnTo>
                  <a:lnTo>
                    <a:pt x="1132840" y="621031"/>
                  </a:lnTo>
                  <a:cubicBezTo>
                    <a:pt x="1129665" y="617856"/>
                    <a:pt x="1125220" y="615316"/>
                    <a:pt x="1120140" y="615316"/>
                  </a:cubicBezTo>
                  <a:cubicBezTo>
                    <a:pt x="1109345" y="615316"/>
                    <a:pt x="1106805" y="624206"/>
                    <a:pt x="1106805" y="635001"/>
                  </a:cubicBezTo>
                  <a:lnTo>
                    <a:pt x="1106805" y="683896"/>
                  </a:lnTo>
                  <a:lnTo>
                    <a:pt x="1084579" y="683896"/>
                  </a:lnTo>
                  <a:lnTo>
                    <a:pt x="1084579" y="593726"/>
                  </a:lnTo>
                  <a:lnTo>
                    <a:pt x="1106805" y="593726"/>
                  </a:lnTo>
                  <a:lnTo>
                    <a:pt x="1106805" y="600076"/>
                  </a:lnTo>
                  <a:cubicBezTo>
                    <a:pt x="1111885" y="594996"/>
                    <a:pt x="1118235" y="591821"/>
                    <a:pt x="1125855" y="591821"/>
                  </a:cubicBezTo>
                  <a:close/>
                  <a:moveTo>
                    <a:pt x="47625" y="563881"/>
                  </a:moveTo>
                  <a:cubicBezTo>
                    <a:pt x="66040" y="563881"/>
                    <a:pt x="79375" y="571501"/>
                    <a:pt x="90170" y="582296"/>
                  </a:cubicBezTo>
                  <a:lnTo>
                    <a:pt x="73659" y="598806"/>
                  </a:lnTo>
                  <a:cubicBezTo>
                    <a:pt x="66040" y="591186"/>
                    <a:pt x="58420" y="586741"/>
                    <a:pt x="46355" y="586741"/>
                  </a:cubicBezTo>
                  <a:cubicBezTo>
                    <a:pt x="36194" y="586741"/>
                    <a:pt x="28575" y="589916"/>
                    <a:pt x="28575" y="598171"/>
                  </a:cubicBezTo>
                  <a:cubicBezTo>
                    <a:pt x="28575" y="601981"/>
                    <a:pt x="29845" y="604521"/>
                    <a:pt x="33655" y="606426"/>
                  </a:cubicBezTo>
                  <a:cubicBezTo>
                    <a:pt x="38099" y="608966"/>
                    <a:pt x="43814" y="610236"/>
                    <a:pt x="52704" y="612776"/>
                  </a:cubicBezTo>
                  <a:cubicBezTo>
                    <a:pt x="63500" y="615951"/>
                    <a:pt x="73659" y="617856"/>
                    <a:pt x="81915" y="624841"/>
                  </a:cubicBezTo>
                  <a:lnTo>
                    <a:pt x="92427" y="648959"/>
                  </a:lnTo>
                  <a:lnTo>
                    <a:pt x="79454" y="677626"/>
                  </a:lnTo>
                  <a:cubicBezTo>
                    <a:pt x="71279" y="683738"/>
                    <a:pt x="60008" y="686436"/>
                    <a:pt x="47625" y="686436"/>
                  </a:cubicBezTo>
                  <a:cubicBezTo>
                    <a:pt x="29845" y="686436"/>
                    <a:pt x="10795" y="680721"/>
                    <a:pt x="0" y="664846"/>
                  </a:cubicBezTo>
                  <a:lnTo>
                    <a:pt x="16510" y="650241"/>
                  </a:lnTo>
                  <a:cubicBezTo>
                    <a:pt x="24129" y="659766"/>
                    <a:pt x="35560" y="664211"/>
                    <a:pt x="46989" y="664211"/>
                  </a:cubicBezTo>
                  <a:cubicBezTo>
                    <a:pt x="60325" y="664211"/>
                    <a:pt x="68579" y="657861"/>
                    <a:pt x="68579" y="649606"/>
                  </a:cubicBezTo>
                  <a:cubicBezTo>
                    <a:pt x="68579" y="646431"/>
                    <a:pt x="67310" y="642621"/>
                    <a:pt x="61595" y="640081"/>
                  </a:cubicBezTo>
                  <a:cubicBezTo>
                    <a:pt x="57150" y="638176"/>
                    <a:pt x="52069" y="636906"/>
                    <a:pt x="41909" y="634366"/>
                  </a:cubicBezTo>
                  <a:cubicBezTo>
                    <a:pt x="35560" y="633096"/>
                    <a:pt x="22860" y="629921"/>
                    <a:pt x="14605" y="623571"/>
                  </a:cubicBezTo>
                  <a:cubicBezTo>
                    <a:pt x="6349" y="617221"/>
                    <a:pt x="4444" y="607696"/>
                    <a:pt x="4444" y="599441"/>
                  </a:cubicBezTo>
                  <a:cubicBezTo>
                    <a:pt x="4444" y="574041"/>
                    <a:pt x="26034" y="563881"/>
                    <a:pt x="47625" y="563881"/>
                  </a:cubicBezTo>
                  <a:close/>
                  <a:moveTo>
                    <a:pt x="814070" y="560071"/>
                  </a:moveTo>
                  <a:cubicBezTo>
                    <a:pt x="820420" y="560071"/>
                    <a:pt x="824864" y="561341"/>
                    <a:pt x="830579" y="562611"/>
                  </a:cubicBezTo>
                  <a:lnTo>
                    <a:pt x="829945" y="562611"/>
                  </a:lnTo>
                  <a:lnTo>
                    <a:pt x="829945" y="581026"/>
                  </a:lnTo>
                  <a:cubicBezTo>
                    <a:pt x="824864" y="579756"/>
                    <a:pt x="821055" y="579121"/>
                    <a:pt x="818515" y="579121"/>
                  </a:cubicBezTo>
                  <a:cubicBezTo>
                    <a:pt x="810260" y="579121"/>
                    <a:pt x="808989" y="582296"/>
                    <a:pt x="808989" y="586741"/>
                  </a:cubicBezTo>
                  <a:lnTo>
                    <a:pt x="808989" y="594361"/>
                  </a:lnTo>
                  <a:lnTo>
                    <a:pt x="824230" y="594361"/>
                  </a:lnTo>
                  <a:lnTo>
                    <a:pt x="824230" y="615951"/>
                  </a:lnTo>
                  <a:lnTo>
                    <a:pt x="808989" y="615951"/>
                  </a:lnTo>
                  <a:lnTo>
                    <a:pt x="808989" y="684531"/>
                  </a:lnTo>
                  <a:lnTo>
                    <a:pt x="786765" y="684531"/>
                  </a:lnTo>
                  <a:lnTo>
                    <a:pt x="786765" y="615951"/>
                  </a:lnTo>
                  <a:lnTo>
                    <a:pt x="775970" y="615951"/>
                  </a:lnTo>
                  <a:lnTo>
                    <a:pt x="775970" y="594361"/>
                  </a:lnTo>
                  <a:lnTo>
                    <a:pt x="786765" y="594361"/>
                  </a:lnTo>
                  <a:lnTo>
                    <a:pt x="786765" y="583566"/>
                  </a:lnTo>
                  <a:cubicBezTo>
                    <a:pt x="786765" y="567691"/>
                    <a:pt x="795019" y="560071"/>
                    <a:pt x="814070" y="560071"/>
                  </a:cubicBezTo>
                  <a:close/>
                  <a:moveTo>
                    <a:pt x="957579" y="559436"/>
                  </a:moveTo>
                  <a:lnTo>
                    <a:pt x="957579" y="594361"/>
                  </a:lnTo>
                  <a:lnTo>
                    <a:pt x="979170" y="594361"/>
                  </a:lnTo>
                  <a:lnTo>
                    <a:pt x="979170" y="615951"/>
                  </a:lnTo>
                  <a:lnTo>
                    <a:pt x="957579" y="615951"/>
                  </a:lnTo>
                  <a:lnTo>
                    <a:pt x="957579" y="654051"/>
                  </a:lnTo>
                  <a:cubicBezTo>
                    <a:pt x="957579" y="661671"/>
                    <a:pt x="960754" y="664846"/>
                    <a:pt x="966470" y="664846"/>
                  </a:cubicBezTo>
                  <a:cubicBezTo>
                    <a:pt x="972185" y="664846"/>
                    <a:pt x="977900" y="661671"/>
                    <a:pt x="981075" y="658496"/>
                  </a:cubicBezTo>
                  <a:lnTo>
                    <a:pt x="977900" y="681356"/>
                  </a:lnTo>
                  <a:cubicBezTo>
                    <a:pt x="973454" y="685166"/>
                    <a:pt x="965200" y="686436"/>
                    <a:pt x="959485" y="686436"/>
                  </a:cubicBezTo>
                  <a:cubicBezTo>
                    <a:pt x="945515" y="686436"/>
                    <a:pt x="935355" y="676276"/>
                    <a:pt x="935355" y="659766"/>
                  </a:cubicBezTo>
                  <a:lnTo>
                    <a:pt x="935355" y="615951"/>
                  </a:lnTo>
                  <a:lnTo>
                    <a:pt x="922655" y="615951"/>
                  </a:lnTo>
                  <a:lnTo>
                    <a:pt x="922655" y="594361"/>
                  </a:lnTo>
                  <a:lnTo>
                    <a:pt x="935355" y="594361"/>
                  </a:lnTo>
                  <a:lnTo>
                    <a:pt x="935355" y="570866"/>
                  </a:lnTo>
                  <a:close/>
                  <a:moveTo>
                    <a:pt x="586739" y="559436"/>
                  </a:moveTo>
                  <a:lnTo>
                    <a:pt x="586739" y="600711"/>
                  </a:lnTo>
                  <a:cubicBezTo>
                    <a:pt x="591820" y="595631"/>
                    <a:pt x="597534" y="592456"/>
                    <a:pt x="607695" y="592456"/>
                  </a:cubicBezTo>
                  <a:cubicBezTo>
                    <a:pt x="631825" y="592456"/>
                    <a:pt x="639445" y="610871"/>
                    <a:pt x="639445" y="633731"/>
                  </a:cubicBezTo>
                  <a:lnTo>
                    <a:pt x="639445" y="684531"/>
                  </a:lnTo>
                  <a:lnTo>
                    <a:pt x="617220" y="684531"/>
                  </a:lnTo>
                  <a:lnTo>
                    <a:pt x="617220" y="635636"/>
                  </a:lnTo>
                  <a:cubicBezTo>
                    <a:pt x="617220" y="623571"/>
                    <a:pt x="614680" y="614681"/>
                    <a:pt x="601980" y="614681"/>
                  </a:cubicBezTo>
                  <a:cubicBezTo>
                    <a:pt x="589280" y="614681"/>
                    <a:pt x="586739" y="622936"/>
                    <a:pt x="586739" y="635001"/>
                  </a:cubicBezTo>
                  <a:lnTo>
                    <a:pt x="586739" y="684531"/>
                  </a:lnTo>
                  <a:lnTo>
                    <a:pt x="564515" y="684531"/>
                  </a:lnTo>
                  <a:lnTo>
                    <a:pt x="564515" y="570866"/>
                  </a:lnTo>
                  <a:close/>
                  <a:moveTo>
                    <a:pt x="529590" y="559436"/>
                  </a:moveTo>
                  <a:lnTo>
                    <a:pt x="529590" y="594361"/>
                  </a:lnTo>
                  <a:lnTo>
                    <a:pt x="550545" y="594361"/>
                  </a:lnTo>
                  <a:lnTo>
                    <a:pt x="550545" y="615951"/>
                  </a:lnTo>
                  <a:lnTo>
                    <a:pt x="529590" y="615951"/>
                  </a:lnTo>
                  <a:lnTo>
                    <a:pt x="529590" y="654051"/>
                  </a:lnTo>
                  <a:cubicBezTo>
                    <a:pt x="529590" y="661671"/>
                    <a:pt x="532765" y="664846"/>
                    <a:pt x="538480" y="664846"/>
                  </a:cubicBezTo>
                  <a:cubicBezTo>
                    <a:pt x="544195" y="664846"/>
                    <a:pt x="549275" y="661671"/>
                    <a:pt x="553084" y="658496"/>
                  </a:cubicBezTo>
                  <a:lnTo>
                    <a:pt x="549909" y="681356"/>
                  </a:lnTo>
                  <a:cubicBezTo>
                    <a:pt x="545465" y="685166"/>
                    <a:pt x="537209" y="686436"/>
                    <a:pt x="531495" y="686436"/>
                  </a:cubicBezTo>
                  <a:cubicBezTo>
                    <a:pt x="517525" y="686436"/>
                    <a:pt x="507364" y="676276"/>
                    <a:pt x="507364" y="659766"/>
                  </a:cubicBezTo>
                  <a:lnTo>
                    <a:pt x="507364" y="615951"/>
                  </a:lnTo>
                  <a:lnTo>
                    <a:pt x="491489" y="615951"/>
                  </a:lnTo>
                  <a:lnTo>
                    <a:pt x="491489" y="594361"/>
                  </a:lnTo>
                  <a:lnTo>
                    <a:pt x="507364" y="594361"/>
                  </a:lnTo>
                  <a:lnTo>
                    <a:pt x="507364" y="570866"/>
                  </a:lnTo>
                  <a:close/>
                  <a:moveTo>
                    <a:pt x="128269" y="559436"/>
                  </a:moveTo>
                  <a:lnTo>
                    <a:pt x="128269" y="600711"/>
                  </a:lnTo>
                  <a:cubicBezTo>
                    <a:pt x="133349" y="595631"/>
                    <a:pt x="139064" y="592456"/>
                    <a:pt x="149224" y="592456"/>
                  </a:cubicBezTo>
                  <a:cubicBezTo>
                    <a:pt x="173355" y="592456"/>
                    <a:pt x="180974" y="610871"/>
                    <a:pt x="180974" y="633731"/>
                  </a:cubicBezTo>
                  <a:lnTo>
                    <a:pt x="180974" y="684531"/>
                  </a:lnTo>
                  <a:lnTo>
                    <a:pt x="158750" y="684531"/>
                  </a:lnTo>
                  <a:lnTo>
                    <a:pt x="158750" y="635636"/>
                  </a:lnTo>
                  <a:cubicBezTo>
                    <a:pt x="158750" y="623571"/>
                    <a:pt x="156209" y="614681"/>
                    <a:pt x="143510" y="614681"/>
                  </a:cubicBezTo>
                  <a:cubicBezTo>
                    <a:pt x="130810" y="614681"/>
                    <a:pt x="128269" y="622936"/>
                    <a:pt x="128269" y="635001"/>
                  </a:cubicBezTo>
                  <a:lnTo>
                    <a:pt x="128269" y="684531"/>
                  </a:lnTo>
                  <a:lnTo>
                    <a:pt x="106045" y="684531"/>
                  </a:lnTo>
                  <a:lnTo>
                    <a:pt x="106045" y="570866"/>
                  </a:lnTo>
                  <a:close/>
                  <a:moveTo>
                    <a:pt x="269875" y="635"/>
                  </a:moveTo>
                  <a:lnTo>
                    <a:pt x="501015" y="635"/>
                  </a:lnTo>
                  <a:lnTo>
                    <a:pt x="554989" y="94615"/>
                  </a:lnTo>
                  <a:lnTo>
                    <a:pt x="391795" y="94615"/>
                  </a:lnTo>
                  <a:lnTo>
                    <a:pt x="391795" y="161925"/>
                  </a:lnTo>
                  <a:lnTo>
                    <a:pt x="539114" y="161925"/>
                  </a:lnTo>
                  <a:lnTo>
                    <a:pt x="539114" y="247650"/>
                  </a:lnTo>
                  <a:lnTo>
                    <a:pt x="391795" y="247650"/>
                  </a:lnTo>
                  <a:lnTo>
                    <a:pt x="391795" y="314325"/>
                  </a:lnTo>
                  <a:lnTo>
                    <a:pt x="595629" y="314325"/>
                  </a:lnTo>
                  <a:lnTo>
                    <a:pt x="595629" y="408305"/>
                  </a:lnTo>
                  <a:lnTo>
                    <a:pt x="269875" y="408305"/>
                  </a:lnTo>
                  <a:close/>
                  <a:moveTo>
                    <a:pt x="539114" y="0"/>
                  </a:moveTo>
                  <a:lnTo>
                    <a:pt x="674370" y="0"/>
                  </a:lnTo>
                  <a:lnTo>
                    <a:pt x="743584" y="132715"/>
                  </a:lnTo>
                  <a:lnTo>
                    <a:pt x="812799" y="0"/>
                  </a:lnTo>
                  <a:lnTo>
                    <a:pt x="946150" y="0"/>
                  </a:lnTo>
                  <a:lnTo>
                    <a:pt x="803275" y="246380"/>
                  </a:lnTo>
                  <a:lnTo>
                    <a:pt x="803275" y="407670"/>
                  </a:lnTo>
                  <a:lnTo>
                    <a:pt x="681355" y="407670"/>
                  </a:lnTo>
                  <a:lnTo>
                    <a:pt x="681355" y="24638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 Regular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89752D-8E95-B790-7077-E6201AB412C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6FD7948-9E7C-1CE1-F28B-D2D349BB86F0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C5FD45"/>
                </a:gs>
                <a:gs pos="100000">
                  <a:srgbClr val="80FBFD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561397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388CF986-E6D2-86D0-6501-D59429EAD0A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B4372B3-E211-F19D-CBD9-6CEDF871BD0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87AE7D4-D909-4109-A95D-3FC199CCB2C0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3173B02-1E93-D358-4602-350A7447C7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A5E3423F-0FF8-8E54-CEB8-1F15261AFD0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D3CF5FC1-8EBA-8F68-D0E5-727D21919C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AE5FDF1F-8E3A-FB66-7C81-266601DA400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91C765C7-1DD0-DFBB-9089-29849D42BA8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50B43463-538D-A50A-4299-A6C5A973766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541970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ADC82D1B-1943-B3BC-B7E9-DADF1458A7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F04263E-9F32-7609-1152-7E305FEBE7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4E59C0B-A301-47D7-A25C-27D2115D1CC3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7F02905-9FFE-65B7-8565-3E827BBAECD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10BD8AE-BB2B-B523-1D74-4E8DBE2102B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6C50EF9C-A411-B76F-4417-55EA0CDCAD28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5CE13AFD-214E-24E8-0633-0508635B5C0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88E5DF2-C2EC-705B-7734-81A5ACCECEC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EF38C94-0C58-F9C8-0963-86769B7977B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034487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A6C92DE9-1F7F-6A8E-389D-FBCE38254A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4B60AF8-644E-A0B2-7653-4332A03759F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37D316F-1268-4431-A741-5D0F481E1DCF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66D1FDE-8AD4-4D56-5318-1DD8ED2FCAC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80F9161-0A5B-9390-AAC5-925D1AE2AA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DFFE949A-6E9F-DCCB-3981-444F818B70A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E874CEB-2D3F-A7FC-68BB-B1E5B73F85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BE24A05-3707-8B71-381D-4FC6EE679AF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FEF9B997-BE91-43C4-F809-E78685E578A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277284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rainbow&#10;&#10;Description automatically generated">
            <a:extLst>
              <a:ext uri="{FF2B5EF4-FFF2-40B4-BE49-F238E27FC236}">
                <a16:creationId xmlns:a16="http://schemas.microsoft.com/office/drawing/2014/main" id="{C8E8709F-6A78-59BB-D254-AE4C7F2A57D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A3F83A6-1D48-7A59-F89B-1AD446292A9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35555C3-DC00-46EA-9086-667F713D2BC0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103D91-874B-B49F-B9D9-85F52EAD81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C95BFB4-BABD-DFFF-43A5-9ABB8A6638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798A70C5-9B3E-7941-E067-8A9791BCF2D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FF0F4F06-C9A4-A997-AB67-59B717C1376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D63C193D-825D-B7A7-F2EF-F53A6010012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44996D9C-EDDB-9A0C-B93D-E5808F8C79D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704009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9B1A0959-0F7F-FF84-F8C5-2E76E9D45F4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C227FF4-7010-4A9A-B837-FB3A97078B9E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A2CBC4E2-6D56-5589-38B7-123BB8BE748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A8D992E6-EAE7-83CF-5B22-7C7DCDB38DC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DDA26C30-C61D-FE6C-E1DC-6A89E2511A9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69AE1E0B-DC05-6DB6-F457-D229556B4C4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4241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62EF2-A7ED-47DD-B96B-7DFB283DF9C9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7AA8680C-DF0E-A59A-1D40-85E5B348B8F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5524" y="1411287"/>
            <a:ext cx="8160263" cy="4638675"/>
          </a:xfrm>
        </p:spPr>
        <p:txBody>
          <a:bodyPr/>
          <a:lstStyle/>
          <a:p>
            <a:r>
              <a:rPr lang="en-US"/>
              <a:t>Click icon to add media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E85579B-86BF-EE24-023A-9F648CFE07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4632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51494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rry image of a rainbow&#10;&#10;Description automatically generated">
            <a:extLst>
              <a:ext uri="{FF2B5EF4-FFF2-40B4-BE49-F238E27FC236}">
                <a16:creationId xmlns:a16="http://schemas.microsoft.com/office/drawing/2014/main" id="{36630E4E-7F64-A84B-6022-F16994E9537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305361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2169200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kumimoji="0" lang="en-US" sz="16600" b="1" i="0" u="none" strike="noStrike" kern="1200" cap="none" spc="0" normalizeH="0" baseline="0" dirty="0">
                <a:ln>
                  <a:noFill/>
                </a:ln>
                <a:solidFill>
                  <a:srgbClr val="747480">
                    <a:alpha val="50000"/>
                  </a:srgbClr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defRPr>
            </a:lvl1pPr>
          </a:lstStyle>
          <a:p>
            <a:pPr marL="0" marR="0" lvl="0" indent="0" algn="l" defTabSz="10078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6564291-F29B-4C72-84F6-A40A5470E5DC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F2D79ED6-4894-2B8B-D862-974AC88E705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7F6B658B-99C5-075E-8FBB-F68A5010C40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D5FE3CF-44B0-DC6A-D098-1142A9EF999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B46547D-1401-03DA-C2CC-733F034C790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133321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rry image of a rainbow&#10;&#10;Description automatically generated">
            <a:extLst>
              <a:ext uri="{FF2B5EF4-FFF2-40B4-BE49-F238E27FC236}">
                <a16:creationId xmlns:a16="http://schemas.microsoft.com/office/drawing/2014/main" id="{0CF60EBF-BB0E-A13F-6F1D-8E03C5FC39A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30FFC6-DEA1-5FCD-0ABD-350186ADBF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3314701" cy="470898"/>
          </a:xfrm>
        </p:spPr>
        <p:txBody>
          <a:bodyPr/>
          <a:lstStyle/>
          <a:p>
            <a:r>
              <a:rPr lang="en-GB" dirty="0"/>
              <a:t>Contents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8AEA00-448F-1217-B10E-ABF6D402B4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5775" y="1411287"/>
            <a:ext cx="5099050" cy="4638675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GB" dirty="0"/>
              <a:t>Introduction text goes here and delete the bullet if not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6B67F104-BCCD-4057-9F3C-70C29E057A5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06A2DFB-6B6C-4D18-9FE2-B8F776637D13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880D4C2-A728-3810-8EAF-6AC78A949B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CB206C2-DFD0-9033-25AE-68BCB50C193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4A244641-8AF5-E5A2-18FB-105E0DDC42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9647" y="1411287"/>
            <a:ext cx="5610225" cy="4638675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1800"/>
            </a:lvl1pPr>
            <a:lvl2pPr marL="914400" indent="-457200">
              <a:defRPr sz="1600"/>
            </a:lvl2pPr>
            <a:lvl3pPr marL="914400" indent="-457200">
              <a:defRPr sz="1600"/>
            </a:lvl3pPr>
            <a:lvl4pPr marL="914400" indent="-457200">
              <a:defRPr sz="1400"/>
            </a:lvl4pPr>
            <a:lvl5pPr marL="914400" indent="-457200">
              <a:defRPr sz="1400"/>
            </a:lvl5pPr>
          </a:lstStyle>
          <a:p>
            <a:pPr lvl="0"/>
            <a:r>
              <a:rPr lang="en-IN" dirty="0"/>
              <a:t>Section header goes here and to insert page numbers use the tab button on the keyboard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A947DDB-75DB-76B2-ADC5-D93B38D418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777A9F83-CB8D-4479-6968-8B47D931EEB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6B1C04DF-19FD-1D5D-56C9-211BF50EB230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297F736-140F-E853-3848-EA573A1B3C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530385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right light in the dark&#10;&#10;Description automatically generated">
            <a:extLst>
              <a:ext uri="{FF2B5EF4-FFF2-40B4-BE49-F238E27FC236}">
                <a16:creationId xmlns:a16="http://schemas.microsoft.com/office/drawing/2014/main" id="{C6893964-B096-BBF5-42BC-1EAE055022BA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9199D71-1BDD-2925-CD92-9B0B3F8439E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756521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8391354-FDE4-DE4D-8084-A61467B9F41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 flipH="1">
            <a:off x="2845421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F575A1BC-5BD6-1793-C917-0720FC3DE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16419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CBCE1B-3F39-C7B5-CCE2-AE84242E774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H="1">
            <a:off x="5205319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814015C2-B8E4-B890-4CD0-F6A3A2052CA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65217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37959C9A-F406-FB92-6FFF-08F42234C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36214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C6A6256-32C1-F83C-4A32-D674785CF1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925114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0A2165-CDB3-28AA-F42A-E5E3D72C14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6623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F78D4931-12A7-7D80-F380-EDF6BE10CA4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5523" y="3642518"/>
            <a:ext cx="1785600" cy="24074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8D52684-7A0E-2BDF-C56C-F721FED04E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76317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/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6" name="SmartArt Placeholder 35">
            <a:extLst>
              <a:ext uri="{FF2B5EF4-FFF2-40B4-BE49-F238E27FC236}">
                <a16:creationId xmlns:a16="http://schemas.microsoft.com/office/drawing/2014/main" id="{6D23DAA3-59C7-A352-8728-D157F22D25EF}"/>
              </a:ext>
            </a:extLst>
          </p:cNvPr>
          <p:cNvSpPr>
            <a:spLocks noGrp="1"/>
          </p:cNvSpPr>
          <p:nvPr>
            <p:ph type="dgm" sz="quarter" idx="36" hasCustomPrompt="1"/>
          </p:nvPr>
        </p:nvSpPr>
        <p:spPr>
          <a:xfrm>
            <a:off x="2556050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7" name="SmartArt Placeholder 35">
            <a:extLst>
              <a:ext uri="{FF2B5EF4-FFF2-40B4-BE49-F238E27FC236}">
                <a16:creationId xmlns:a16="http://schemas.microsoft.com/office/drawing/2014/main" id="{D33DFC67-321E-4CFE-436A-CF6FA96BA7E4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 flipH="1">
            <a:off x="4915948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8" name="SmartArt Placeholder 35">
            <a:extLst>
              <a:ext uri="{FF2B5EF4-FFF2-40B4-BE49-F238E27FC236}">
                <a16:creationId xmlns:a16="http://schemas.microsoft.com/office/drawing/2014/main" id="{A43CB924-4778-AEB3-1D6C-5B802CD043B0}"/>
              </a:ext>
            </a:extLst>
          </p:cNvPr>
          <p:cNvSpPr>
            <a:spLocks noGrp="1"/>
          </p:cNvSpPr>
          <p:nvPr>
            <p:ph type="dgm" sz="quarter" idx="38" hasCustomPrompt="1"/>
          </p:nvPr>
        </p:nvSpPr>
        <p:spPr>
          <a:xfrm>
            <a:off x="7275846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9" name="SmartArt Placeholder 35">
            <a:extLst>
              <a:ext uri="{FF2B5EF4-FFF2-40B4-BE49-F238E27FC236}">
                <a16:creationId xmlns:a16="http://schemas.microsoft.com/office/drawing/2014/main" id="{225723D6-9330-76F1-3F3B-6A582AC1C154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9635744" y="2020781"/>
            <a:ext cx="3600" cy="4030662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19C0555-55BD-32D2-B375-0C0BC6641F54}"/>
              </a:ext>
            </a:extLst>
          </p:cNvPr>
          <p:cNvSpPr>
            <a:spLocks noGrp="1"/>
          </p:cNvSpPr>
          <p:nvPr>
            <p:ph type="dt" sz="half" idx="40"/>
          </p:nvPr>
        </p:nvSpPr>
        <p:spPr/>
        <p:txBody>
          <a:bodyPr/>
          <a:lstStyle/>
          <a:p>
            <a:fld id="{DA23ABC7-F7D1-458D-8379-E93325B473CE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AA8F600-C044-B2C2-407F-BE157F6651C1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4E7CD09-1595-ACE1-D22D-0DB2944898EF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9" name="Group 4">
            <a:extLst>
              <a:ext uri="{FF2B5EF4-FFF2-40B4-BE49-F238E27FC236}">
                <a16:creationId xmlns:a16="http://schemas.microsoft.com/office/drawing/2014/main" id="{C73356B1-351A-A1D6-028F-C9736D731FF3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EE1F1DF-83E2-9910-8487-D0B14E0DA52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6EFBE9B-F67C-6359-549F-FC22A1C483D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AEDED04-6A1F-9E39-1C85-4BA396FAFF1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87739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C39DD3F9-9341-288C-0536-DED981D0E40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411287"/>
            <a:ext cx="11218863" cy="4638675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2006E5E-EB55-C43F-A9B4-8DABEB5C23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3FD8F32-F279-4432-8A58-F81E65857C65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45F7D0D-6905-1D3D-D30A-EBA5E1125C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7363F73-563F-BF23-4175-916ADF6ADD1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05920F1D-0D06-535C-A00E-C9CA8D25274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88A16D72-94EE-8CC0-084C-EB87F8781A1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E0BB2990-3047-821E-17D7-0DDDFF6CB30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3AEE2A3-1722-B883-C7FC-01A81806B29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464262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BFF9BC5C-A44C-B902-3ACE-C29AC4CE3E4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411287"/>
            <a:ext cx="11218863" cy="4638675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81B29507-2BB1-EC71-EE9B-8A9EE3F01E0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6DF6730-D992-44FA-AE6C-4CBAE491A1A2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046374F-F6C3-5157-DBE0-F11F0D83F93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C71B9A51-27B6-2F80-3AE9-7FB1599561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2C0D9E54-A379-A966-154D-4362D29B3307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9CE3A53-E53C-AAAA-CD1C-C8F1C56FA3B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3FDBF06-36FA-A0E2-B3E6-78DF2439777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4168FE-6E03-EFEE-BF63-87C62DF46A2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222594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and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6086DA-FAB4-D672-5D3E-0B069D2B2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BA46848-8969-3428-7E66-3827EB17DC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4959" y="4980757"/>
            <a:ext cx="3445104" cy="193899"/>
          </a:xfrm>
        </p:spPr>
        <p:txBody>
          <a:bodyPr>
            <a:sp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78B5CC24-699C-7858-0807-40619F0D5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4961" y="5184857"/>
            <a:ext cx="3445104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DFFEAF1E-587A-2BBD-24CD-BAC3592390EE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fld id="{B4BF55FC-51F2-4183-8D9E-66AF05973F62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7C22E0FE-1715-0380-EFE7-5D520713B07F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5820BCA4-5D74-8EE6-4914-C7C86F87E3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E82A0447-0820-5F05-7D32-3BE15F19486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2884" y="358916"/>
            <a:ext cx="2023892" cy="1419083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9200" b="0" i="0">
                <a:solidFill>
                  <a:schemeClr val="tx2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“</a:t>
            </a:r>
          </a:p>
        </p:txBody>
      </p:sp>
      <p:sp>
        <p:nvSpPr>
          <p:cNvPr id="5" name="Text Placeholder 23">
            <a:extLst>
              <a:ext uri="{FF2B5EF4-FFF2-40B4-BE49-F238E27FC236}">
                <a16:creationId xmlns:a16="http://schemas.microsoft.com/office/drawing/2014/main" id="{8A771E8A-8B2A-ED69-3AEC-E5AEDB16F0E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4959" y="1958113"/>
            <a:ext cx="7524979" cy="2721927"/>
          </a:xfrm>
        </p:spPr>
        <p:txBody>
          <a:bodyPr/>
          <a:lstStyle>
            <a:lvl1pPr marL="0" indent="0">
              <a:buNone/>
              <a:defRPr sz="4800" b="0" i="0"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Quote goes here.</a:t>
            </a:r>
          </a:p>
        </p:txBody>
      </p:sp>
      <p:sp>
        <p:nvSpPr>
          <p:cNvPr id="15" name="SmartArt Placeholder 13">
            <a:extLst>
              <a:ext uri="{FF2B5EF4-FFF2-40B4-BE49-F238E27FC236}">
                <a16:creationId xmlns:a16="http://schemas.microsoft.com/office/drawing/2014/main" id="{C17B20F9-AA7C-A405-6236-9619CB287E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dgm" sz="quarter" idx="34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7" name="SmartArt Placeholder 14">
            <a:extLst>
              <a:ext uri="{FF2B5EF4-FFF2-40B4-BE49-F238E27FC236}">
                <a16:creationId xmlns:a16="http://schemas.microsoft.com/office/drawing/2014/main" id="{273647F7-B9AC-34AD-37A2-51B8AB0D581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460152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04648CD8-B307-812B-5BD0-91AA365C73D1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/>
              <a:t>Click icon to add media</a:t>
            </a:r>
            <a:endParaRPr lang="en-US"/>
          </a:p>
        </p:txBody>
      </p:sp>
      <p:sp>
        <p:nvSpPr>
          <p:cNvPr id="4" name="Date Placeholder 8">
            <a:extLst>
              <a:ext uri="{FF2B5EF4-FFF2-40B4-BE49-F238E27FC236}">
                <a16:creationId xmlns:a16="http://schemas.microsoft.com/office/drawing/2014/main" id="{2B2A75B8-AC69-234D-6453-3F51196FB9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fld id="{652BD6B2-147A-4042-9CBA-A712275A0170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D1F90C88-74CB-BCA1-B76D-286F3EBE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85104006-7F28-1301-537B-8A4422337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SmartArt Placeholder 13">
            <a:extLst>
              <a:ext uri="{FF2B5EF4-FFF2-40B4-BE49-F238E27FC236}">
                <a16:creationId xmlns:a16="http://schemas.microsoft.com/office/drawing/2014/main" id="{C1050600-C16E-B87E-A2FD-AE302C51009E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3" name="SmartArt Placeholder 14">
            <a:extLst>
              <a:ext uri="{FF2B5EF4-FFF2-40B4-BE49-F238E27FC236}">
                <a16:creationId xmlns:a16="http://schemas.microsoft.com/office/drawing/2014/main" id="{2358EBAA-AAE1-278D-A8F7-2D66E11CDE43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6063348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581333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yellow circle&#10;&#10;Description automatically generated with medium confidence">
            <a:extLst>
              <a:ext uri="{FF2B5EF4-FFF2-40B4-BE49-F238E27FC236}">
                <a16:creationId xmlns:a16="http://schemas.microsoft.com/office/drawing/2014/main" id="{0CE0EE1C-69FD-A2A1-0E47-EEBF86AA51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50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DF88-57BF-49A7-A911-39161F4A9B24}" type="datetime1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EC20394-F6AE-DC91-F7F3-91384D3756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8C26B76-6BF1-741E-77C9-1AE58FAA9D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523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5250BC2-E0E2-741C-128C-67991E7FE3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78572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AB1B720-8C35-31CC-E8BA-A24F76EC23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8572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9756EF2-9996-0FB9-D7B0-C8F68A711B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1620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EBDC17D8-DC6B-1BF9-23DC-FF6D20C0FD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1620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FDE2BFA5-8DD3-AAE2-BA88-2C21E5EA382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4669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A6334C15-AC9A-3BC9-AC49-BB8588AC06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670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0BA6537A-D367-6DF9-2A2C-F0EF216DD53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323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1ABE1BD9-533C-1930-8960-4BAE5CA7463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80372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FFEBD01-EBC9-7BDA-3CC5-39B4C8203AA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3420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38869CAE-EFD2-4214-1658-F59F26B2225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66469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032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ED536-E887-4CCE-B19E-511B6D507ACA}" type="datetime1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Highlight line 1">
            <a:extLst>
              <a:ext uri="{FF2B5EF4-FFF2-40B4-BE49-F238E27FC236}">
                <a16:creationId xmlns:a16="http://schemas.microsoft.com/office/drawing/2014/main" id="{D638E914-C7FD-199D-8EA9-54168F74DB4B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621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0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9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29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28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Relationship Id="rId27" Type="http://schemas.openxmlformats.org/officeDocument/2006/relationships/slideLayout" Target="../slideLayouts/slideLayout5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slideLayout" Target="../slideLayouts/slideLayout70.xml"/><Relationship Id="rId26" Type="http://schemas.openxmlformats.org/officeDocument/2006/relationships/slideLayout" Target="../slideLayouts/slideLayout78.xml"/><Relationship Id="rId3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73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9.xml"/><Relationship Id="rId25" Type="http://schemas.openxmlformats.org/officeDocument/2006/relationships/slideLayout" Target="../slideLayouts/slideLayout77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72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62.xml"/><Relationship Id="rId19" Type="http://schemas.openxmlformats.org/officeDocument/2006/relationships/slideLayout" Target="../slideLayouts/slideLayout71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Relationship Id="rId22" Type="http://schemas.openxmlformats.org/officeDocument/2006/relationships/slideLayout" Target="../slideLayouts/slideLayout74.xml"/><Relationship Id="rId27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3827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3827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18pt</a:t>
            </a:r>
            <a:endParaRPr lang="en-US" dirty="0"/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24pt</a:t>
            </a:r>
            <a:r>
              <a:rPr lang="en-US" dirty="0"/>
              <a:t>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3B11F7B5-681C-4BB6-A8CE-00D1E645A4C2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7212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4" r:id="rId1"/>
    <p:sldLayoutId id="2147484145" r:id="rId2"/>
    <p:sldLayoutId id="2147484146" r:id="rId3"/>
    <p:sldLayoutId id="2147484147" r:id="rId4"/>
    <p:sldLayoutId id="2147484148" r:id="rId5"/>
    <p:sldLayoutId id="2147484149" r:id="rId6"/>
    <p:sldLayoutId id="2147484150" r:id="rId7"/>
    <p:sldLayoutId id="2147484151" r:id="rId8"/>
    <p:sldLayoutId id="2147484166" r:id="rId9"/>
    <p:sldLayoutId id="2147484152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4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 userDrawn="1">
          <p15:clr>
            <a:srgbClr val="F26B43"/>
          </p15:clr>
        </p15:guide>
        <p15:guide id="2" pos="7378" userDrawn="1">
          <p15:clr>
            <a:srgbClr val="F26B43"/>
          </p15:clr>
        </p15:guide>
        <p15:guide id="66" orient="horz" pos="550" userDrawn="1">
          <p15:clr>
            <a:srgbClr val="F26B43"/>
          </p15:clr>
        </p15:guide>
        <p15:guide id="67" orient="horz" pos="232" userDrawn="1">
          <p15:clr>
            <a:srgbClr val="F26B43"/>
          </p15:clr>
        </p15:guide>
        <p15:guide id="68" orient="horz" pos="3816" userDrawn="1">
          <p15:clr>
            <a:srgbClr val="F26B43"/>
          </p15:clr>
        </p15:guide>
        <p15:guide id="69" orient="horz" pos="89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16pt</a:t>
            </a:r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16pt</a:t>
            </a:r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14pt</a:t>
            </a:r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14pt</a:t>
            </a:r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12pt</a:t>
            </a:r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12pt</a:t>
            </a:r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11pt</a:t>
            </a:r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10pt</a:t>
            </a:r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20pt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B8A70D8-848B-442D-8EBA-05EEE977B872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0442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0" r:id="rId1"/>
    <p:sldLayoutId id="2147484131" r:id="rId2"/>
    <p:sldLayoutId id="2147484132" r:id="rId3"/>
    <p:sldLayoutId id="2147484133" r:id="rId4"/>
    <p:sldLayoutId id="2147484134" r:id="rId5"/>
    <p:sldLayoutId id="2147484135" r:id="rId6"/>
    <p:sldLayoutId id="2147484136" r:id="rId7"/>
    <p:sldLayoutId id="2147484137" r:id="rId8"/>
    <p:sldLayoutId id="2147484138" r:id="rId9"/>
    <p:sldLayoutId id="2147484139" r:id="rId10"/>
    <p:sldLayoutId id="2147484140" r:id="rId11"/>
    <p:sldLayoutId id="2147484141" r:id="rId12"/>
    <p:sldLayoutId id="2147484207" r:id="rId13"/>
    <p:sldLayoutId id="2147484142" r:id="rId14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2400" b="1" i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1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1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0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378" userDrawn="1">
          <p15:clr>
            <a:srgbClr val="F26B43"/>
          </p15:clr>
        </p15:guide>
        <p15:guide id="4" pos="302" userDrawn="1">
          <p15:clr>
            <a:srgbClr val="F26B43"/>
          </p15:clr>
        </p15:guide>
        <p15:guide id="50" orient="horz" pos="232" userDrawn="1">
          <p15:clr>
            <a:srgbClr val="F26B43"/>
          </p15:clr>
        </p15:guide>
        <p15:guide id="51" orient="horz" pos="640" userDrawn="1">
          <p15:clr>
            <a:srgbClr val="F26B43"/>
          </p15:clr>
        </p15:guide>
        <p15:guide id="80" orient="horz" pos="3816" userDrawn="1">
          <p15:clr>
            <a:srgbClr val="F26B43"/>
          </p15:clr>
        </p15:guide>
        <p15:guide id="81" orient="horz" pos="89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18pt</a:t>
            </a:r>
            <a:endParaRPr lang="en-US" dirty="0"/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ED74E7B3-73BA-6CBF-F361-5C4836CC1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F72B6F9D-B29D-E927-36D7-47D672109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625C323-D761-46A6-92B5-F0FD44116133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">
            <a:extLst>
              <a:ext uri="{FF2B5EF4-FFF2-40B4-BE49-F238E27FC236}">
                <a16:creationId xmlns:a16="http://schemas.microsoft.com/office/drawing/2014/main" id="{F3C10C79-9BC5-0699-5C8C-F8347F464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399062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8" r:id="rId3"/>
    <p:sldLayoutId id="2147484153" r:id="rId4"/>
    <p:sldLayoutId id="2147484154" r:id="rId5"/>
    <p:sldLayoutId id="2147484116" r:id="rId6"/>
    <p:sldLayoutId id="2147484117" r:id="rId7"/>
    <p:sldLayoutId id="2147484118" r:id="rId8"/>
    <p:sldLayoutId id="2147484111" r:id="rId9"/>
    <p:sldLayoutId id="2147484112" r:id="rId10"/>
    <p:sldLayoutId id="2147484113" r:id="rId11"/>
    <p:sldLayoutId id="2147484114" r:id="rId12"/>
    <p:sldLayoutId id="2147484079" r:id="rId13"/>
    <p:sldLayoutId id="2147484080" r:id="rId14"/>
    <p:sldLayoutId id="2147484082" r:id="rId15"/>
    <p:sldLayoutId id="2147484083" r:id="rId16"/>
    <p:sldLayoutId id="2147484081" r:id="rId17"/>
    <p:sldLayoutId id="2147484155" r:id="rId18"/>
    <p:sldLayoutId id="2147484004" r:id="rId19"/>
    <p:sldLayoutId id="2147483984" r:id="rId20"/>
    <p:sldLayoutId id="2147484041" r:id="rId21"/>
    <p:sldLayoutId id="2147484084" r:id="rId22"/>
    <p:sldLayoutId id="2147484028" r:id="rId23"/>
    <p:sldLayoutId id="2147484014" r:id="rId24"/>
    <p:sldLayoutId id="2147484019" r:id="rId25"/>
    <p:sldLayoutId id="2147484236" r:id="rId26"/>
    <p:sldLayoutId id="2147484238" r:id="rId27"/>
    <p:sldLayoutId id="2147484239" r:id="rId28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226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 userDrawn="1">
          <p15:clr>
            <a:srgbClr val="F26B43"/>
          </p15:clr>
        </p15:guide>
        <p15:guide id="2" pos="7378" userDrawn="1">
          <p15:clr>
            <a:srgbClr val="F26B43"/>
          </p15:clr>
        </p15:guide>
        <p15:guide id="48" orient="horz" pos="527" userDrawn="1">
          <p15:clr>
            <a:srgbClr val="F26B43"/>
          </p15:clr>
        </p15:guide>
        <p15:guide id="57" orient="horz" pos="890" userDrawn="1">
          <p15:clr>
            <a:srgbClr val="F26B43"/>
          </p15:clr>
        </p15:guide>
        <p15:guide id="78" orient="horz" pos="3816" userDrawn="1">
          <p15:clr>
            <a:srgbClr val="F26B43"/>
          </p15:clr>
        </p15:guide>
        <p15:guide id="79" orient="horz" pos="232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18pt</a:t>
            </a:r>
            <a:endParaRPr lang="en-US" dirty="0"/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latin typeface="+mn-lt"/>
              </a:endParaRPr>
            </a:p>
          </p:txBody>
        </p:sp>
      </p:grp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ED74E7B3-73BA-6CBF-F361-5C4836CC1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F72B6F9D-B29D-E927-36D7-47D672109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1B22532-B74A-42F2-AC78-F979D73BFCAB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5" name="Footer Placeholder">
            <a:extLst>
              <a:ext uri="{FF2B5EF4-FFF2-40B4-BE49-F238E27FC236}">
                <a16:creationId xmlns:a16="http://schemas.microsoft.com/office/drawing/2014/main" id="{F3C10C79-9BC5-0699-5C8C-F8347F464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2569974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0" r:id="rId1"/>
    <p:sldLayoutId id="2147484211" r:id="rId2"/>
    <p:sldLayoutId id="2147484212" r:id="rId3"/>
    <p:sldLayoutId id="2147484213" r:id="rId4"/>
    <p:sldLayoutId id="2147484214" r:id="rId5"/>
    <p:sldLayoutId id="2147484215" r:id="rId6"/>
    <p:sldLayoutId id="2147484216" r:id="rId7"/>
    <p:sldLayoutId id="2147484217" r:id="rId8"/>
    <p:sldLayoutId id="2147484218" r:id="rId9"/>
    <p:sldLayoutId id="2147484219" r:id="rId10"/>
    <p:sldLayoutId id="2147484220" r:id="rId11"/>
    <p:sldLayoutId id="2147484221" r:id="rId12"/>
    <p:sldLayoutId id="2147484222" r:id="rId13"/>
    <p:sldLayoutId id="2147484223" r:id="rId14"/>
    <p:sldLayoutId id="2147484224" r:id="rId15"/>
    <p:sldLayoutId id="2147484225" r:id="rId16"/>
    <p:sldLayoutId id="2147484226" r:id="rId17"/>
    <p:sldLayoutId id="2147484227" r:id="rId18"/>
    <p:sldLayoutId id="2147484228" r:id="rId19"/>
    <p:sldLayoutId id="2147484229" r:id="rId20"/>
    <p:sldLayoutId id="2147484230" r:id="rId21"/>
    <p:sldLayoutId id="2147484231" r:id="rId22"/>
    <p:sldLayoutId id="2147484232" r:id="rId23"/>
    <p:sldLayoutId id="2147484233" r:id="rId24"/>
    <p:sldLayoutId id="2147484234" r:id="rId25"/>
    <p:sldLayoutId id="2147484235" r:id="rId26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226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9" pos="7378">
          <p15:clr>
            <a:srgbClr val="F26B43"/>
          </p15:clr>
        </p15:guide>
        <p15:guide id="35" pos="302">
          <p15:clr>
            <a:srgbClr val="F26B43"/>
          </p15:clr>
        </p15:guide>
        <p15:guide id="36" orient="horz" pos="210">
          <p15:clr>
            <a:srgbClr val="F26B43"/>
          </p15:clr>
        </p15:guide>
        <p15:guide id="37" orient="horz" pos="527">
          <p15:clr>
            <a:srgbClr val="F26B43"/>
          </p15:clr>
        </p15:guide>
        <p15:guide id="38" orient="horz" pos="890">
          <p15:clr>
            <a:srgbClr val="F26B43"/>
          </p15:clr>
        </p15:guide>
        <p15:guide id="39" orient="horz" pos="383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47191-E550-C7C5-4CB8-8DFB15B97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FF09C47C-E671-35BA-41CC-357E14607F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12941F6-2130-8269-5600-FCE2BAC5B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/>
          <a:lstStyle/>
          <a:p>
            <a:r>
              <a:rPr lang="en-US" dirty="0"/>
              <a:t>Memo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126ACF-92DD-3FCF-5FBA-9B92B4263E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94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511A1-B693-327F-A6CE-94E47572F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3314701" cy="470898"/>
          </a:xfrm>
        </p:spPr>
        <p:txBody>
          <a:bodyPr/>
          <a:lstStyle/>
          <a:p>
            <a:r>
              <a:rPr lang="en-US" dirty="0"/>
              <a:t>Contents 1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96FD05E4-4D2B-BD4C-D500-264AA69C5C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5774" y="1411287"/>
            <a:ext cx="11374532" cy="4638675"/>
          </a:xfrm>
        </p:spPr>
        <p:txBody>
          <a:bodyPr/>
          <a:lstStyle/>
          <a:p>
            <a:pPr marL="0" indent="0">
              <a:buNone/>
            </a:pPr>
            <a:endParaRPr lang="en-US" sz="4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4D3C98-D37E-94D9-99EC-9DC3172F05AB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fld id="{4C6F758B-21A2-4B4E-A4CE-F96783957C64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575F309F-48EB-64D2-CFC9-9C28E6887DB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6250176A-8703-79C1-E102-3B36E4038DF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F1BC30E3-FFE5-4B91-AA19-87A149EBB9E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71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105CC-0280-EDFE-F245-958456AD5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F39F8BD-448F-7D30-015C-63F2474EB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Two content template layout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086EE1A-A481-5EF4-CFB1-57F088153982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72E82A1-3E34-FBE9-836E-F03E815EF572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97F326-A4B6-7A14-D519-EECFBEF99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72D99-A2C5-2E14-7EBF-809548600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8EB6A0-D719-4842-E854-C060B1F5A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B1D3E-B56E-4422-A7AE-9478B209C602}" type="datetime1">
              <a:rPr lang="en-US" smtClean="0"/>
              <a:t>3/19/2025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36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105CC-0280-EDFE-F245-958456AD5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FD0760B-9F3F-5A0F-7018-B4011F332C27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504109"/>
            <a:ext cx="11224800" cy="554585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8EB6A0-D719-4842-E854-C060B1F5AEC0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fld id="{35BB1D3E-B56E-4422-A7AE-9478B209C602}" type="datetime1">
              <a:rPr lang="en-US" smtClean="0"/>
              <a:pPr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72D99-A2C5-2E14-7EBF-809548600BF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270531" y="6437115"/>
            <a:ext cx="3825470" cy="123111"/>
          </a:xfrm>
        </p:spPr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97F326-A4B6-7A14-D519-EECFBEF9953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fld id="{94FCA0F3-9F3A-694B-99BB-0E592A79773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96485"/>
      </p:ext>
    </p:extLst>
  </p:cSld>
  <p:clrMapOvr>
    <a:masterClrMapping/>
  </p:clrMapOvr>
</p:sld>
</file>

<file path=ppt/theme/theme1.xml><?xml version="1.0" encoding="utf-8"?>
<a:theme xmlns:a="http://schemas.openxmlformats.org/drawingml/2006/main" name="Large Text [LIGHT]">
  <a:themeElements>
    <a:clrScheme name="Custom 86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White-v2a.potx" id="{BD982E67-C16A-491D-BCD7-1A08DD91C0C8}" vid="{586A0A9F-6178-4322-BD94-02F694D5346C}"/>
    </a:ext>
  </a:extLst>
</a:theme>
</file>

<file path=ppt/theme/theme2.xml><?xml version="1.0" encoding="utf-8"?>
<a:theme xmlns:a="http://schemas.openxmlformats.org/drawingml/2006/main" name="Small Text [LIGHT]">
  <a:themeElements>
    <a:clrScheme name="Custom 87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  <a:effectLst/>
      </a:spPr>
      <a:bodyPr lIns="108000" tIns="108000" rIns="108000" bIns="108000" rtlCol="0" anchor="t" anchorCtr="0"/>
      <a:lstStyle>
        <a:defPPr marL="252000" marR="0" indent="-252000" algn="l" defTabSz="914400" eaLnBrk="1" fontAlgn="auto" latinLnBrk="0" hangingPunct="1">
          <a:lnSpc>
            <a:spcPct val="90000"/>
          </a:lnSpc>
          <a:spcBef>
            <a:spcPts val="400"/>
          </a:spcBef>
          <a:spcAft>
            <a:spcPts val="400"/>
          </a:spcAft>
          <a:buClr>
            <a:srgbClr val="FFE600"/>
          </a:buClr>
          <a:buSzTx/>
          <a:buFont typeface="Wingdings" pitchFamily="2" charset="2"/>
          <a:buChar char="§"/>
          <a:tabLst/>
          <a:defRPr kumimoji="0" sz="2000" b="0" i="0" u="none" strike="noStrike" kern="0" cap="none" spc="0" normalizeH="0" baseline="0" noProof="0" dirty="0" err="1" smtClean="0">
            <a:ln>
              <a:noFill/>
            </a:ln>
            <a:solidFill>
              <a:srgbClr val="1A1A24"/>
            </a:solidFill>
            <a:effectLst/>
            <a:uLnTx/>
            <a:uFillTx/>
            <a:latin typeface="EYInterstate Light"/>
            <a:ea typeface="+mn-ea"/>
            <a:cs typeface="+mn-cs"/>
          </a:defRPr>
        </a:defPPr>
      </a:lst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White-v2a.potx" id="{BD982E67-C16A-491D-BCD7-1A08DD91C0C8}" vid="{E8B37B25-8208-4FAF-86A5-54AC488D0E4D}"/>
    </a:ext>
  </a:extLst>
</a:theme>
</file>

<file path=ppt/theme/theme3.xml><?xml version="1.0" encoding="utf-8"?>
<a:theme xmlns:a="http://schemas.openxmlformats.org/drawingml/2006/main" name="EY Core Slides">
  <a:themeElements>
    <a:clrScheme name="Custom 88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  <a:effectLst/>
      </a:spPr>
      <a:bodyPr lIns="108000" tIns="108000" rIns="108000" bIns="108000" rtlCol="0" anchor="t" anchorCtr="0"/>
      <a:lstStyle>
        <a:defPPr marL="252000" marR="0" indent="-252000" algn="l" defTabSz="914400" eaLnBrk="1" fontAlgn="auto" latinLnBrk="0" hangingPunct="1">
          <a:lnSpc>
            <a:spcPct val="90000"/>
          </a:lnSpc>
          <a:spcBef>
            <a:spcPts val="400"/>
          </a:spcBef>
          <a:spcAft>
            <a:spcPts val="400"/>
          </a:spcAft>
          <a:buClr>
            <a:srgbClr val="FFE600"/>
          </a:buClr>
          <a:buSzTx/>
          <a:buFont typeface="Wingdings" pitchFamily="2" charset="2"/>
          <a:buChar char="§"/>
          <a:tabLst/>
          <a:defRPr kumimoji="0" sz="2000" b="0" i="0" u="none" strike="noStrike" kern="0" cap="none" spc="0" normalizeH="0" baseline="0" noProof="0" dirty="0" err="1" smtClean="0">
            <a:ln>
              <a:noFill/>
            </a:ln>
            <a:solidFill>
              <a:srgbClr val="1A1A24"/>
            </a:solidFill>
            <a:effectLst/>
            <a:uLnTx/>
            <a:uFillTx/>
          </a:defRPr>
        </a:defPPr>
      </a:lst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White-v2a.potx" id="{BD982E67-C16A-491D-BCD7-1A08DD91C0C8}" vid="{37B6E732-C03F-4641-A729-D830F24130CA}"/>
    </a:ext>
  </a:extLst>
</a:theme>
</file>

<file path=ppt/theme/theme4.xml><?xml version="1.0" encoding="utf-8"?>
<a:theme xmlns:a="http://schemas.openxmlformats.org/drawingml/2006/main" name="1_EY Core Slides">
  <a:themeElements>
    <a:clrScheme name="Custom 84">
      <a:dk1>
        <a:srgbClr val="1A1A24"/>
      </a:dk1>
      <a:lt1>
        <a:srgbClr val="FFFFFF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FFE600"/>
      </a:hlink>
      <a:folHlink>
        <a:srgbClr val="FFE600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tx2"/>
          </a:solidFill>
          <a:miter lim="800000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24_Template_White-v2a.potx" id="{BD982E67-C16A-491D-BCD7-1A08DD91C0C8}" vid="{B512D0B6-1499-44EC-BE75-77DAFB9E0443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24D6B7C3717C47AB301E11BF9B4951" ma:contentTypeVersion="4" ma:contentTypeDescription="Create a new document." ma:contentTypeScope="" ma:versionID="6a2ac9e823fe16b7fbf39f49d883e91a">
  <xsd:schema xmlns:xsd="http://www.w3.org/2001/XMLSchema" xmlns:xs="http://www.w3.org/2001/XMLSchema" xmlns:p="http://schemas.microsoft.com/office/2006/metadata/properties" xmlns:ns2="714879ae-1033-45c6-9be3-c577918c63c3" targetNamespace="http://schemas.microsoft.com/office/2006/metadata/properties" ma:root="true" ma:fieldsID="67b307d9afce70da7b4a92e414b6e779" ns2:_="">
    <xsd:import namespace="714879ae-1033-45c6-9be3-c577918c63c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4879ae-1033-45c6-9be3-c577918c63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BF3EB86-FB13-4C5C-B0AA-1D887D1073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4879ae-1033-45c6-9be3-c577918c63c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C014D9-0F8B-4066-823B-E589F64FAF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087F47-891A-4332-AEE8-A122FCE56C49}">
  <ds:schemaRefs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714879ae-1033-45c6-9be3-c577918c63c3"/>
    <ds:schemaRef ds:uri="http://www.w3.org/XML/1998/namespace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Light-global-widescreen-presentation-template-v2.0</Template>
  <TotalTime>50</TotalTime>
  <Words>27</Words>
  <Application>Microsoft Office PowerPoint</Application>
  <PresentationFormat>Widescreen</PresentationFormat>
  <Paragraphs>14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EYInterstate Light</vt:lpstr>
      <vt:lpstr>EYInterstate Regular</vt:lpstr>
      <vt:lpstr>Georgia Pro</vt:lpstr>
      <vt:lpstr>Wingdings</vt:lpstr>
      <vt:lpstr>Large Text [LIGHT]</vt:lpstr>
      <vt:lpstr>Small Text [LIGHT]</vt:lpstr>
      <vt:lpstr>EY Core Slides</vt:lpstr>
      <vt:lpstr>1_EY Core Slides</vt:lpstr>
      <vt:lpstr>Memo</vt:lpstr>
      <vt:lpstr>Contents 1</vt:lpstr>
      <vt:lpstr>Two content template layout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Emiliano R Orengo</dc:creator>
  <cp:lastModifiedBy>Mahesh Michael</cp:lastModifiedBy>
  <cp:revision>6</cp:revision>
  <dcterms:created xsi:type="dcterms:W3CDTF">2025-03-12T14:51:28Z</dcterms:created>
  <dcterms:modified xsi:type="dcterms:W3CDTF">2025-03-19T14:12:38Z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0x01010039AC5ADA8D426E4FBEDF652E9440888F</vt:lpwstr>
  </property>
</Properties>
</file>